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97" r:id="rId4"/>
  </p:sldMasterIdLst>
  <p:notesMasterIdLst>
    <p:notesMasterId r:id="rId10"/>
  </p:notesMasterIdLst>
  <p:handoutMasterIdLst>
    <p:handoutMasterId r:id="rId11"/>
  </p:handoutMasterIdLst>
  <p:sldIdLst>
    <p:sldId id="285" r:id="rId5"/>
    <p:sldId id="333" r:id="rId6"/>
    <p:sldId id="332" r:id="rId7"/>
    <p:sldId id="334" r:id="rId8"/>
    <p:sldId id="307" r:id="rId9"/>
  </p:sldIdLst>
  <p:sldSz cx="9144000" cy="5143500" type="screen16x9"/>
  <p:notesSz cx="6858000" cy="9144000"/>
  <p:embeddedFontLst>
    <p:embeddedFont>
      <p:font typeface="맑은 고딕" panose="020B0503020000020004" pitchFamily="34" charset="-127"/>
      <p:regular r:id="rId12"/>
      <p:bold r:id="rId13"/>
    </p:embeddedFont>
    <p:embeddedFont>
      <p:font typeface="Alef" pitchFamily="2" charset="-79"/>
      <p:regular r:id="rId14"/>
      <p:bold r:id="rId15"/>
    </p:embeddedFont>
    <p:embeddedFont>
      <p:font typeface="Alef MultiGndr" pitchFamily="2" charset="-79"/>
      <p:regular r:id="rId16"/>
    </p:embeddedFont>
    <p:embeddedFont>
      <p:font typeface="Gisha" panose="020B0502040204020203" pitchFamily="34" charset="-79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760">
          <p15:clr>
            <a:srgbClr val="A4A3A4"/>
          </p15:clr>
        </p15:guide>
        <p15:guide id="2" pos="5305">
          <p15:clr>
            <a:srgbClr val="9AA0A6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9CC2C7-1F4C-14FE-AFDB-FFA2FAD8D308}" v="316" dt="2025-03-31T20:06:42.617"/>
    <p1510:client id="{73218657-9913-512D-1124-BA1FBE668CF8}" v="22" dt="2025-03-31T06:29:19.738"/>
    <p1510:client id="{78A37285-9A6A-70F5-7CAD-038BE01BE17F}" v="286" dt="2025-03-30T21:20:36.123"/>
    <p1510:client id="{7EE1E4BB-F950-FD0D-341C-9A9B03C2D886}" v="2" dt="2025-03-30T16:00:46.293"/>
    <p1510:client id="{AB3ECA5A-CAB9-208C-FC6B-6A3708E3EE9D}" v="74" dt="2025-03-30T16:04:46.378"/>
  </p1510:revLst>
</p1510:revInfo>
</file>

<file path=ppt/tableStyles.xml><?xml version="1.0" encoding="utf-8"?>
<a:tblStyleLst xmlns:a="http://schemas.openxmlformats.org/drawingml/2006/main" def="{0660B408-B3CF-4A94-85FC-2B1E0A45F4A2}">
  <a:tblStyle styleId="{E655D717-3B50-491C-94DD-0F200FA544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680"/>
  </p:normalViewPr>
  <p:slideViewPr>
    <p:cSldViewPr snapToGrid="0">
      <p:cViewPr varScale="1">
        <p:scale>
          <a:sx n="192" d="100"/>
          <a:sy n="192" d="100"/>
        </p:scale>
        <p:origin x="176" y="200"/>
      </p:cViewPr>
      <p:guideLst>
        <p:guide pos="5760"/>
        <p:guide pos="5305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9C93FC-49D3-4D22-5703-3061270646A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F835E2-BDEC-D5CF-E808-8DBAB9E458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3F6666-CF29-46AC-B0B9-BE039AD0BC96}" type="datetimeFigureOut">
              <a:rPr lang="en-IL" smtClean="0"/>
              <a:t>02/04/2025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F6F562-8C69-B41C-EF37-AB361A9DFC7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646357-493C-37EF-EE76-311ECFFF114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4A940D-341D-4227-9C57-F1857A1BA6FC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342354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microsoft.com/office/2007/relationships/hdphoto" Target="../media/hdphoto2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קף פתיח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person, striped, close, tied&#10;&#10;Description automatically generated">
            <a:extLst>
              <a:ext uri="{FF2B5EF4-FFF2-40B4-BE49-F238E27FC236}">
                <a16:creationId xmlns:a16="http://schemas.microsoft.com/office/drawing/2014/main" id="{E4BB0536-7544-8DF9-A78B-A422C052CF1B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A64744C-DB86-D1B0-3449-6CBB39294568}"/>
              </a:ext>
            </a:extLst>
          </p:cNvPr>
          <p:cNvSpPr/>
          <p:nvPr userDrawn="1"/>
        </p:nvSpPr>
        <p:spPr>
          <a:xfrm>
            <a:off x="0" y="1178720"/>
            <a:ext cx="9144000" cy="28575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ECEBB7C-6D90-23CB-E6BA-77E1F530647E}"/>
              </a:ext>
            </a:extLst>
          </p:cNvPr>
          <p:cNvGrpSpPr/>
          <p:nvPr userDrawn="1"/>
        </p:nvGrpSpPr>
        <p:grpSpPr>
          <a:xfrm>
            <a:off x="2412802" y="1092483"/>
            <a:ext cx="4114218" cy="178896"/>
            <a:chOff x="2412802" y="1079783"/>
            <a:chExt cx="4114218" cy="178896"/>
          </a:xfrm>
          <a:solidFill>
            <a:schemeClr val="accent1">
              <a:lumMod val="75000"/>
            </a:schemeClr>
          </a:solidFill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CF59B25-96A4-F009-32C7-BA19DD47018E}"/>
                </a:ext>
              </a:extLst>
            </p:cNvPr>
            <p:cNvGrpSpPr/>
            <p:nvPr/>
          </p:nvGrpSpPr>
          <p:grpSpPr>
            <a:xfrm>
              <a:off x="5841021" y="1090661"/>
              <a:ext cx="685999" cy="168018"/>
              <a:chOff x="5841021" y="1090661"/>
              <a:chExt cx="685999" cy="168018"/>
            </a:xfrm>
            <a:grpFill/>
          </p:grpSpPr>
          <p:sp>
            <p:nvSpPr>
              <p:cNvPr id="16" name="Diamond 2">
                <a:extLst>
                  <a:ext uri="{FF2B5EF4-FFF2-40B4-BE49-F238E27FC236}">
                    <a16:creationId xmlns:a16="http://schemas.microsoft.com/office/drawing/2014/main" id="{59908E4D-C20E-13EA-D752-0687F1F7835C}"/>
                  </a:ext>
                </a:extLst>
              </p:cNvPr>
              <p:cNvSpPr/>
              <p:nvPr/>
            </p:nvSpPr>
            <p:spPr>
              <a:xfrm>
                <a:off x="5841021" y="1090661"/>
                <a:ext cx="168018" cy="168018"/>
              </a:xfrm>
              <a:prstGeom prst="flowChartConnector">
                <a:avLst/>
              </a:prstGeom>
              <a:solidFill>
                <a:schemeClr val="accent1">
                  <a:lumMod val="75000"/>
                </a:schemeClr>
              </a:solidFill>
              <a:ln w="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Diamond 2">
                <a:extLst>
                  <a:ext uri="{FF2B5EF4-FFF2-40B4-BE49-F238E27FC236}">
                    <a16:creationId xmlns:a16="http://schemas.microsoft.com/office/drawing/2014/main" id="{107391CE-2CDC-A9E3-1BA0-AE39E166D595}"/>
                  </a:ext>
                </a:extLst>
              </p:cNvPr>
              <p:cNvSpPr/>
              <p:nvPr/>
            </p:nvSpPr>
            <p:spPr>
              <a:xfrm>
                <a:off x="6139325" y="1103801"/>
                <a:ext cx="144000" cy="144000"/>
              </a:xfrm>
              <a:prstGeom prst="flowChartConnector">
                <a:avLst/>
              </a:prstGeom>
              <a:solidFill>
                <a:schemeClr val="accent2">
                  <a:lumMod val="75000"/>
                </a:schemeClr>
              </a:solidFill>
              <a:ln w="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Diamond 2">
                <a:extLst>
                  <a:ext uri="{FF2B5EF4-FFF2-40B4-BE49-F238E27FC236}">
                    <a16:creationId xmlns:a16="http://schemas.microsoft.com/office/drawing/2014/main" id="{AF921C55-6553-8DDA-338B-CE554A300D4C}"/>
                  </a:ext>
                </a:extLst>
              </p:cNvPr>
              <p:cNvSpPr/>
              <p:nvPr/>
            </p:nvSpPr>
            <p:spPr>
              <a:xfrm>
                <a:off x="6413611" y="1117965"/>
                <a:ext cx="113409" cy="113409"/>
              </a:xfrm>
              <a:prstGeom prst="flowChartConnector">
                <a:avLst/>
              </a:prstGeom>
              <a:solidFill>
                <a:schemeClr val="accent3">
                  <a:lumMod val="75000"/>
                </a:schemeClr>
              </a:solidFill>
              <a:ln w="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CFC5E6D-2969-45C4-0670-005CC861B22B}"/>
                </a:ext>
              </a:extLst>
            </p:cNvPr>
            <p:cNvGrpSpPr/>
            <p:nvPr/>
          </p:nvGrpSpPr>
          <p:grpSpPr>
            <a:xfrm flipH="1">
              <a:off x="2412802" y="1079783"/>
              <a:ext cx="685999" cy="168018"/>
              <a:chOff x="5841021" y="1090661"/>
              <a:chExt cx="685999" cy="168018"/>
            </a:xfrm>
            <a:grpFill/>
          </p:grpSpPr>
          <p:sp>
            <p:nvSpPr>
              <p:cNvPr id="13" name="Diamond 2">
                <a:extLst>
                  <a:ext uri="{FF2B5EF4-FFF2-40B4-BE49-F238E27FC236}">
                    <a16:creationId xmlns:a16="http://schemas.microsoft.com/office/drawing/2014/main" id="{F6F044CB-5AA6-82C6-4B64-8D54971039D2}"/>
                  </a:ext>
                </a:extLst>
              </p:cNvPr>
              <p:cNvSpPr/>
              <p:nvPr/>
            </p:nvSpPr>
            <p:spPr>
              <a:xfrm>
                <a:off x="5841021" y="1090661"/>
                <a:ext cx="168018" cy="168018"/>
              </a:xfrm>
              <a:prstGeom prst="flowChartConnector">
                <a:avLst/>
              </a:prstGeom>
              <a:solidFill>
                <a:schemeClr val="accent1">
                  <a:lumMod val="75000"/>
                </a:schemeClr>
              </a:solidFill>
              <a:ln w="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Diamond 2">
                <a:extLst>
                  <a:ext uri="{FF2B5EF4-FFF2-40B4-BE49-F238E27FC236}">
                    <a16:creationId xmlns:a16="http://schemas.microsoft.com/office/drawing/2014/main" id="{A089B6DC-632C-F7C9-1281-87D67DC819D0}"/>
                  </a:ext>
                </a:extLst>
              </p:cNvPr>
              <p:cNvSpPr/>
              <p:nvPr/>
            </p:nvSpPr>
            <p:spPr>
              <a:xfrm>
                <a:off x="6139325" y="1103801"/>
                <a:ext cx="144000" cy="144000"/>
              </a:xfrm>
              <a:prstGeom prst="flowChartConnector">
                <a:avLst/>
              </a:prstGeom>
              <a:solidFill>
                <a:schemeClr val="accent2">
                  <a:lumMod val="75000"/>
                </a:schemeClr>
              </a:solidFill>
              <a:ln w="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Diamond 2">
                <a:extLst>
                  <a:ext uri="{FF2B5EF4-FFF2-40B4-BE49-F238E27FC236}">
                    <a16:creationId xmlns:a16="http://schemas.microsoft.com/office/drawing/2014/main" id="{5946AAD7-ED4A-CA22-37B4-4A57897934DB}"/>
                  </a:ext>
                </a:extLst>
              </p:cNvPr>
              <p:cNvSpPr/>
              <p:nvPr/>
            </p:nvSpPr>
            <p:spPr>
              <a:xfrm>
                <a:off x="6413611" y="1117965"/>
                <a:ext cx="113409" cy="113409"/>
              </a:xfrm>
              <a:prstGeom prst="flowChartConnector">
                <a:avLst/>
              </a:prstGeom>
              <a:solidFill>
                <a:schemeClr val="accent3">
                  <a:lumMod val="75000"/>
                </a:schemeClr>
              </a:solidFill>
              <a:ln w="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6B28DAE1-739A-6531-137B-C3FD90AA19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82650" y="1663700"/>
            <a:ext cx="7289800" cy="1016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133350" indent="0" algn="ctr" rtl="1">
              <a:buNone/>
              <a:defRPr sz="480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he-IL"/>
              <a:t>שם ההרצאה</a:t>
            </a:r>
            <a:endParaRPr lang="en-IL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A86CBEFE-84E5-7834-36DB-8E813C706A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650" y="2727754"/>
            <a:ext cx="7289800" cy="97032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rtl="1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lvl="0"/>
            <a:r>
              <a:rPr lang="he-IL"/>
              <a:t>מציגה, דרגה</a:t>
            </a:r>
            <a:br>
              <a:rPr lang="en-US"/>
            </a:br>
            <a:r>
              <a:rPr lang="he-IL"/>
              <a:t>מציג, דרגה</a:t>
            </a:r>
            <a:endParaRPr lang="en-IL"/>
          </a:p>
        </p:txBody>
      </p:sp>
      <p:sp>
        <p:nvSpPr>
          <p:cNvPr id="22" name="Footer Placeholder 3">
            <a:extLst>
              <a:ext uri="{FF2B5EF4-FFF2-40B4-BE49-F238E27FC236}">
                <a16:creationId xmlns:a16="http://schemas.microsoft.com/office/drawing/2014/main" id="{4398CE06-7203-F7BA-818E-7DAC6462639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978275" y="4796331"/>
            <a:ext cx="1187450" cy="274637"/>
          </a:xfrm>
        </p:spPr>
        <p:txBody>
          <a:bodyPr/>
          <a:lstStyle>
            <a:lvl1pPr algn="ctr"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r>
              <a:rPr lang="he-IL"/>
              <a:t>בלמ"ס</a:t>
            </a:r>
            <a:endParaRPr lang="en-IL"/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6FEAA04A-3A28-8F47-B6DA-D7B0A3DBA76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3543300" y="66380"/>
            <a:ext cx="2057400" cy="274637"/>
          </a:xfrm>
        </p:spPr>
        <p:txBody>
          <a:bodyPr/>
          <a:lstStyle>
            <a:lvl1pPr algn="ctr"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pPr rtl="1"/>
            <a:fld id="{97E57715-59EF-4637-B63F-563BD9A01E87}" type="slidenum">
              <a:rPr lang="en-IL" smtClean="0"/>
              <a:pPr rtl="1"/>
              <a:t>‹#›</a:t>
            </a:fld>
            <a:endParaRPr lang="en-IL"/>
          </a:p>
        </p:txBody>
      </p:sp>
      <p:pic>
        <p:nvPicPr>
          <p:cNvPr id="34" name="Picture 33" descr="Diagram&#10;&#10;Description automatically generated with low confidence">
            <a:extLst>
              <a:ext uri="{FF2B5EF4-FFF2-40B4-BE49-F238E27FC236}">
                <a16:creationId xmlns:a16="http://schemas.microsoft.com/office/drawing/2014/main" id="{437B6AFC-3E66-A281-5C12-E3F870CE1A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rcRect b="31461"/>
          <a:stretch/>
        </p:blipFill>
        <p:spPr>
          <a:xfrm>
            <a:off x="3435863" y="365979"/>
            <a:ext cx="2271600" cy="812741"/>
          </a:xfrm>
          <a:prstGeom prst="rect">
            <a:avLst/>
          </a:prstGeom>
        </p:spPr>
      </p:pic>
      <p:pic>
        <p:nvPicPr>
          <p:cNvPr id="37" name="Picture 36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F9BAC2AE-F893-73E6-4579-31AE1D604AC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34553" y="366739"/>
            <a:ext cx="2274220" cy="11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900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־5 נקודות - ללא הנפש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D514628-512C-68A4-5F90-9612F09DB6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שקף חמש נקודות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5FAFB8F-9085-07DD-7338-BDCD226BEDA0}"/>
              </a:ext>
            </a:extLst>
          </p:cNvPr>
          <p:cNvSpPr/>
          <p:nvPr userDrawn="1"/>
        </p:nvSpPr>
        <p:spPr>
          <a:xfrm>
            <a:off x="7012782" y="2320981"/>
            <a:ext cx="914400" cy="9144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41D90BB-80DE-792A-CB78-6C4FA7F67D90}"/>
              </a:ext>
            </a:extLst>
          </p:cNvPr>
          <p:cNvSpPr/>
          <p:nvPr userDrawn="1"/>
        </p:nvSpPr>
        <p:spPr>
          <a:xfrm>
            <a:off x="5564982" y="2320981"/>
            <a:ext cx="914400" cy="9144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FE4BCE8-127B-D703-B543-27B55AF31DBA}"/>
              </a:ext>
            </a:extLst>
          </p:cNvPr>
          <p:cNvSpPr/>
          <p:nvPr userDrawn="1"/>
        </p:nvSpPr>
        <p:spPr>
          <a:xfrm>
            <a:off x="4117182" y="2320981"/>
            <a:ext cx="914400" cy="9144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D494E48-5C8F-6EDE-DEEC-5E65580B24FA}"/>
              </a:ext>
            </a:extLst>
          </p:cNvPr>
          <p:cNvSpPr/>
          <p:nvPr userDrawn="1"/>
        </p:nvSpPr>
        <p:spPr>
          <a:xfrm>
            <a:off x="2669382" y="2320981"/>
            <a:ext cx="914400" cy="9144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6562391-AA3E-B345-0958-5CC842B75C38}"/>
              </a:ext>
            </a:extLst>
          </p:cNvPr>
          <p:cNvSpPr/>
          <p:nvPr userDrawn="1"/>
        </p:nvSpPr>
        <p:spPr>
          <a:xfrm>
            <a:off x="1221582" y="2320981"/>
            <a:ext cx="914400" cy="914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" name="Text Placeholder 23">
            <a:extLst>
              <a:ext uri="{FF2B5EF4-FFF2-40B4-BE49-F238E27FC236}">
                <a16:creationId xmlns:a16="http://schemas.microsoft.com/office/drawing/2014/main" id="{5702B840-0031-416C-16B0-3263A41CB4F7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46082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ראשונה</a:t>
            </a:r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9AA594A9-D0F6-B6B2-B123-4CCAFC4FA08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298282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שנייה</a:t>
            </a:r>
            <a:endParaRPr lang="en-IL"/>
          </a:p>
        </p:txBody>
      </p:sp>
      <p:sp>
        <p:nvSpPr>
          <p:cNvPr id="14" name="Text Placeholder 23">
            <a:extLst>
              <a:ext uri="{FF2B5EF4-FFF2-40B4-BE49-F238E27FC236}">
                <a16:creationId xmlns:a16="http://schemas.microsoft.com/office/drawing/2014/main" id="{6652CE28-CF51-07F8-54DE-FB795E09398F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850482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שלישית</a:t>
            </a:r>
            <a:endParaRPr lang="en-IL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8ED7D79A-1CCC-8C27-5E68-40892862F0F5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402682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רביעית</a:t>
            </a:r>
            <a:endParaRPr lang="en-IL"/>
          </a:p>
        </p:txBody>
      </p:sp>
      <p:sp>
        <p:nvSpPr>
          <p:cNvPr id="16" name="Text Placeholder 23">
            <a:extLst>
              <a:ext uri="{FF2B5EF4-FFF2-40B4-BE49-F238E27FC236}">
                <a16:creationId xmlns:a16="http://schemas.microsoft.com/office/drawing/2014/main" id="{BDBD247E-370A-7A33-3289-08E3E168DBBE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954882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חמישית</a:t>
            </a:r>
            <a:endParaRPr lang="en-IL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4F272C-3ABB-D645-9F99-589A236D82BB}"/>
              </a:ext>
            </a:extLst>
          </p:cNvPr>
          <p:cNvSpPr>
            <a:spLocks noGrp="1"/>
          </p:cNvSpPr>
          <p:nvPr userDrawn="1">
            <p:ph type="ftr" sz="quarter" idx="16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211D8-888F-3D64-0F8E-E488414A4F08}"/>
              </a:ext>
            </a:extLst>
          </p:cNvPr>
          <p:cNvSpPr>
            <a:spLocks noGrp="1"/>
          </p:cNvSpPr>
          <p:nvPr userDrawn="1">
            <p:ph type="sldNum" sz="quarter" idx="17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40842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־6 נקודות - עם הנפש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D514628-512C-68A4-5F90-9612F09DB6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שקף שש נקודות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5FAFB8F-9085-07DD-7338-BDCD226BEDA0}"/>
              </a:ext>
            </a:extLst>
          </p:cNvPr>
          <p:cNvSpPr/>
          <p:nvPr userDrawn="1"/>
        </p:nvSpPr>
        <p:spPr>
          <a:xfrm>
            <a:off x="7734300" y="2320981"/>
            <a:ext cx="914400" cy="9144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41D90BB-80DE-792A-CB78-6C4FA7F67D90}"/>
              </a:ext>
            </a:extLst>
          </p:cNvPr>
          <p:cNvSpPr/>
          <p:nvPr userDrawn="1"/>
        </p:nvSpPr>
        <p:spPr>
          <a:xfrm>
            <a:off x="6286500" y="2320981"/>
            <a:ext cx="914400" cy="9144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FE4BCE8-127B-D703-B543-27B55AF31DBA}"/>
              </a:ext>
            </a:extLst>
          </p:cNvPr>
          <p:cNvSpPr/>
          <p:nvPr userDrawn="1"/>
        </p:nvSpPr>
        <p:spPr>
          <a:xfrm>
            <a:off x="4838700" y="2320981"/>
            <a:ext cx="914400" cy="9144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D494E48-5C8F-6EDE-DEEC-5E65580B24FA}"/>
              </a:ext>
            </a:extLst>
          </p:cNvPr>
          <p:cNvSpPr/>
          <p:nvPr userDrawn="1"/>
        </p:nvSpPr>
        <p:spPr>
          <a:xfrm>
            <a:off x="3390900" y="2320981"/>
            <a:ext cx="914400" cy="9144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6562391-AA3E-B345-0958-5CC842B75C38}"/>
              </a:ext>
            </a:extLst>
          </p:cNvPr>
          <p:cNvSpPr/>
          <p:nvPr userDrawn="1"/>
        </p:nvSpPr>
        <p:spPr>
          <a:xfrm>
            <a:off x="1943100" y="2320981"/>
            <a:ext cx="914400" cy="914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5C3EF3D-EE56-CDE2-258F-71028909C798}"/>
              </a:ext>
            </a:extLst>
          </p:cNvPr>
          <p:cNvSpPr/>
          <p:nvPr userDrawn="1"/>
        </p:nvSpPr>
        <p:spPr>
          <a:xfrm>
            <a:off x="495300" y="2320981"/>
            <a:ext cx="914400" cy="914400"/>
          </a:xfrm>
          <a:prstGeom prst="ellipse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" name="Text Placeholder 23">
            <a:extLst>
              <a:ext uri="{FF2B5EF4-FFF2-40B4-BE49-F238E27FC236}">
                <a16:creationId xmlns:a16="http://schemas.microsoft.com/office/drawing/2014/main" id="{5702B840-0031-416C-16B0-3263A41CB4F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676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ראשונה</a:t>
            </a:r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9AA594A9-D0F6-B6B2-B123-4CCAFC4FA0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198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שנייה</a:t>
            </a:r>
            <a:endParaRPr lang="en-IL"/>
          </a:p>
        </p:txBody>
      </p:sp>
      <p:sp>
        <p:nvSpPr>
          <p:cNvPr id="14" name="Text Placeholder 23">
            <a:extLst>
              <a:ext uri="{FF2B5EF4-FFF2-40B4-BE49-F238E27FC236}">
                <a16:creationId xmlns:a16="http://schemas.microsoft.com/office/drawing/2014/main" id="{6652CE28-CF51-07F8-54DE-FB795E09398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20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שלישית</a:t>
            </a:r>
            <a:endParaRPr lang="en-IL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8ED7D79A-1CCC-8C27-5E68-40892862F0F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242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רביעית</a:t>
            </a:r>
            <a:endParaRPr lang="en-IL"/>
          </a:p>
        </p:txBody>
      </p:sp>
      <p:sp>
        <p:nvSpPr>
          <p:cNvPr id="16" name="Text Placeholder 23">
            <a:extLst>
              <a:ext uri="{FF2B5EF4-FFF2-40B4-BE49-F238E27FC236}">
                <a16:creationId xmlns:a16="http://schemas.microsoft.com/office/drawing/2014/main" id="{BDBD247E-370A-7A33-3289-08E3E168DB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764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חמישית</a:t>
            </a:r>
            <a:endParaRPr lang="en-IL"/>
          </a:p>
        </p:txBody>
      </p:sp>
      <p:sp>
        <p:nvSpPr>
          <p:cNvPr id="17" name="Text Placeholder 23">
            <a:extLst>
              <a:ext uri="{FF2B5EF4-FFF2-40B4-BE49-F238E27FC236}">
                <a16:creationId xmlns:a16="http://schemas.microsoft.com/office/drawing/2014/main" id="{EA56CE91-EF7F-1BD1-8363-7AD6CCC072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86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שישית</a:t>
            </a:r>
            <a:endParaRPr lang="en-IL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4F272C-3ABB-D645-9F99-589A236D82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211D8-888F-3D64-0F8E-E488414A4F0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67625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־6 נקודות - ללא הנפש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D514628-512C-68A4-5F90-9612F09DB6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שקף שש נקודות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5FAFB8F-9085-07DD-7338-BDCD226BEDA0}"/>
              </a:ext>
            </a:extLst>
          </p:cNvPr>
          <p:cNvSpPr/>
          <p:nvPr userDrawn="1"/>
        </p:nvSpPr>
        <p:spPr>
          <a:xfrm>
            <a:off x="7734300" y="2320981"/>
            <a:ext cx="914400" cy="9144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41D90BB-80DE-792A-CB78-6C4FA7F67D90}"/>
              </a:ext>
            </a:extLst>
          </p:cNvPr>
          <p:cNvSpPr/>
          <p:nvPr userDrawn="1"/>
        </p:nvSpPr>
        <p:spPr>
          <a:xfrm>
            <a:off x="6286500" y="2320981"/>
            <a:ext cx="914400" cy="9144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FE4BCE8-127B-D703-B543-27B55AF31DBA}"/>
              </a:ext>
            </a:extLst>
          </p:cNvPr>
          <p:cNvSpPr/>
          <p:nvPr userDrawn="1"/>
        </p:nvSpPr>
        <p:spPr>
          <a:xfrm>
            <a:off x="4838700" y="2320981"/>
            <a:ext cx="914400" cy="9144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D494E48-5C8F-6EDE-DEEC-5E65580B24FA}"/>
              </a:ext>
            </a:extLst>
          </p:cNvPr>
          <p:cNvSpPr/>
          <p:nvPr userDrawn="1"/>
        </p:nvSpPr>
        <p:spPr>
          <a:xfrm>
            <a:off x="3390900" y="2320981"/>
            <a:ext cx="914400" cy="9144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6562391-AA3E-B345-0958-5CC842B75C38}"/>
              </a:ext>
            </a:extLst>
          </p:cNvPr>
          <p:cNvSpPr/>
          <p:nvPr userDrawn="1"/>
        </p:nvSpPr>
        <p:spPr>
          <a:xfrm>
            <a:off x="1943100" y="2320981"/>
            <a:ext cx="914400" cy="914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5C3EF3D-EE56-CDE2-258F-71028909C798}"/>
              </a:ext>
            </a:extLst>
          </p:cNvPr>
          <p:cNvSpPr/>
          <p:nvPr userDrawn="1"/>
        </p:nvSpPr>
        <p:spPr>
          <a:xfrm>
            <a:off x="495300" y="2320981"/>
            <a:ext cx="914400" cy="914400"/>
          </a:xfrm>
          <a:prstGeom prst="ellipse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" name="Text Placeholder 23">
            <a:extLst>
              <a:ext uri="{FF2B5EF4-FFF2-40B4-BE49-F238E27FC236}">
                <a16:creationId xmlns:a16="http://schemas.microsoft.com/office/drawing/2014/main" id="{5702B840-0031-416C-16B0-3263A41CB4F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676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ראשונה</a:t>
            </a:r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9AA594A9-D0F6-B6B2-B123-4CCAFC4FA0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198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שנייה</a:t>
            </a:r>
            <a:endParaRPr lang="en-IL"/>
          </a:p>
        </p:txBody>
      </p:sp>
      <p:sp>
        <p:nvSpPr>
          <p:cNvPr id="14" name="Text Placeholder 23">
            <a:extLst>
              <a:ext uri="{FF2B5EF4-FFF2-40B4-BE49-F238E27FC236}">
                <a16:creationId xmlns:a16="http://schemas.microsoft.com/office/drawing/2014/main" id="{6652CE28-CF51-07F8-54DE-FB795E09398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20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שלישית</a:t>
            </a:r>
            <a:endParaRPr lang="en-IL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8ED7D79A-1CCC-8C27-5E68-40892862F0F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242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רביעית</a:t>
            </a:r>
            <a:endParaRPr lang="en-IL"/>
          </a:p>
        </p:txBody>
      </p:sp>
      <p:sp>
        <p:nvSpPr>
          <p:cNvPr id="16" name="Text Placeholder 23">
            <a:extLst>
              <a:ext uri="{FF2B5EF4-FFF2-40B4-BE49-F238E27FC236}">
                <a16:creationId xmlns:a16="http://schemas.microsoft.com/office/drawing/2014/main" id="{BDBD247E-370A-7A33-3289-08E3E168DB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764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חמישית</a:t>
            </a:r>
            <a:endParaRPr lang="en-IL"/>
          </a:p>
        </p:txBody>
      </p:sp>
      <p:sp>
        <p:nvSpPr>
          <p:cNvPr id="17" name="Text Placeholder 23">
            <a:extLst>
              <a:ext uri="{FF2B5EF4-FFF2-40B4-BE49-F238E27FC236}">
                <a16:creationId xmlns:a16="http://schemas.microsoft.com/office/drawing/2014/main" id="{EA56CE91-EF7F-1BD1-8363-7AD6CCC072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8600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שישית</a:t>
            </a:r>
            <a:endParaRPr lang="en-IL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4F272C-3ABB-D645-9F99-589A236D82B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211D8-888F-3D64-0F8E-E488414A4F0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528122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נקודות (כללי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A5748F8C-D1DF-FE76-49BB-592B86642C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0662" y="1482724"/>
            <a:ext cx="8780463" cy="310852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Courier New" panose="02070309020205020404" pitchFamily="49" charset="0"/>
              <a:buChar char="o"/>
              <a:defRPr sz="2400">
                <a:solidFill>
                  <a:schemeClr val="tx1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נקודה</a:t>
            </a:r>
          </a:p>
          <a:p>
            <a:pPr lvl="0"/>
            <a:r>
              <a:rPr lang="he-IL"/>
              <a:t>עוד נקודה</a:t>
            </a:r>
          </a:p>
          <a:p>
            <a:pPr lvl="0"/>
            <a:r>
              <a:rPr lang="he-IL"/>
              <a:t>ונקודה נוספת</a:t>
            </a:r>
          </a:p>
          <a:p>
            <a:pPr lvl="0"/>
            <a:r>
              <a:rPr lang="he-IL"/>
              <a:t>אפשר להוסיף אפילו עוד נקודות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8EAE991-CDCB-6778-8806-6C512A7561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שקף נקודות כללי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9FBF0DE-D1FF-7B47-D331-D92397D88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9A4D51-9B34-0F33-00AC-14B2E0241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85102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ציר זמ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387">
            <a:extLst>
              <a:ext uri="{FF2B5EF4-FFF2-40B4-BE49-F238E27FC236}">
                <a16:creationId xmlns:a16="http://schemas.microsoft.com/office/drawing/2014/main" id="{94D07B03-D974-363D-D799-48294A707CBB}"/>
              </a:ext>
            </a:extLst>
          </p:cNvPr>
          <p:cNvSpPr/>
          <p:nvPr userDrawn="1"/>
        </p:nvSpPr>
        <p:spPr>
          <a:xfrm flipH="1">
            <a:off x="1322211" y="2261149"/>
            <a:ext cx="7834489" cy="2614654"/>
          </a:xfrm>
          <a:custGeom>
            <a:avLst/>
            <a:gdLst>
              <a:gd name="connsiteX0" fmla="*/ 0 w 11068670"/>
              <a:gd name="connsiteY0" fmla="*/ 0 h 3694017"/>
              <a:gd name="connsiteX1" fmla="*/ 5579724 w 11068670"/>
              <a:gd name="connsiteY1" fmla="*/ 1051291 h 3694017"/>
              <a:gd name="connsiteX2" fmla="*/ 4000171 w 11068670"/>
              <a:gd name="connsiteY2" fmla="*/ 1993485 h 3694017"/>
              <a:gd name="connsiteX3" fmla="*/ 10347309 w 11068670"/>
              <a:gd name="connsiteY3" fmla="*/ 3089790 h 3694017"/>
              <a:gd name="connsiteX4" fmla="*/ 10461160 w 11068670"/>
              <a:gd name="connsiteY4" fmla="*/ 2846776 h 3694017"/>
              <a:gd name="connsiteX5" fmla="*/ 11068670 w 11068670"/>
              <a:gd name="connsiteY5" fmla="*/ 3451222 h 3694017"/>
              <a:gd name="connsiteX6" fmla="*/ 10064229 w 11068670"/>
              <a:gd name="connsiteY6" fmla="*/ 3694017 h 3694017"/>
              <a:gd name="connsiteX7" fmla="*/ 10182751 w 11068670"/>
              <a:gd name="connsiteY7" fmla="*/ 3441035 h 3694017"/>
              <a:gd name="connsiteX8" fmla="*/ 3559126 w 11068670"/>
              <a:gd name="connsiteY8" fmla="*/ 2132335 h 3694017"/>
              <a:gd name="connsiteX9" fmla="*/ 5333561 w 11068670"/>
              <a:gd name="connsiteY9" fmla="*/ 1031453 h 3694017"/>
              <a:gd name="connsiteX10" fmla="*/ 20516 w 11068670"/>
              <a:gd name="connsiteY10" fmla="*/ 39672 h 3694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68670" h="3694017">
                <a:moveTo>
                  <a:pt x="0" y="0"/>
                </a:moveTo>
                <a:cubicBezTo>
                  <a:pt x="2639428" y="82650"/>
                  <a:pt x="6622502" y="502505"/>
                  <a:pt x="5579724" y="1051291"/>
                </a:cubicBezTo>
                <a:cubicBezTo>
                  <a:pt x="5029274" y="1345521"/>
                  <a:pt x="2837729" y="1848022"/>
                  <a:pt x="4000171" y="1993485"/>
                </a:cubicBezTo>
                <a:lnTo>
                  <a:pt x="10347309" y="3089790"/>
                </a:lnTo>
                <a:lnTo>
                  <a:pt x="10461160" y="2846776"/>
                </a:lnTo>
                <a:lnTo>
                  <a:pt x="11068670" y="3451222"/>
                </a:lnTo>
                <a:lnTo>
                  <a:pt x="10064229" y="3694017"/>
                </a:lnTo>
                <a:lnTo>
                  <a:pt x="10182751" y="3441035"/>
                </a:lnTo>
                <a:lnTo>
                  <a:pt x="3559126" y="2132335"/>
                </a:lnTo>
                <a:cubicBezTo>
                  <a:pt x="2328305" y="1818270"/>
                  <a:pt x="4666866" y="1295929"/>
                  <a:pt x="5333561" y="1031453"/>
                </a:cubicBezTo>
                <a:cubicBezTo>
                  <a:pt x="6393436" y="575232"/>
                  <a:pt x="2212062" y="128931"/>
                  <a:pt x="20516" y="39672"/>
                </a:cubicBezTo>
                <a:close/>
              </a:path>
            </a:pathLst>
          </a:custGeom>
          <a:solidFill>
            <a:srgbClr val="17406D"/>
          </a:solidFill>
          <a:ln w="6350" cap="flat" cmpd="sng" algn="ctr">
            <a:noFill/>
            <a:prstDash val="solid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2344AAE-08FB-6D9D-76EE-599735304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ציר זמן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AEC150-6678-E3A5-E1EC-8D2A73301E6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13CC6C-98CA-987D-AB9A-8C12F0ECE4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899505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תהלי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2F3EFA4-4A57-B131-A169-0826E5A97400}"/>
              </a:ext>
            </a:extLst>
          </p:cNvPr>
          <p:cNvSpPr/>
          <p:nvPr userDrawn="1"/>
        </p:nvSpPr>
        <p:spPr>
          <a:xfrm>
            <a:off x="990669" y="1532984"/>
            <a:ext cx="7162732" cy="2994584"/>
          </a:xfrm>
          <a:custGeom>
            <a:avLst/>
            <a:gdLst>
              <a:gd name="connsiteX0" fmla="*/ 3573606 w 7162732"/>
              <a:gd name="connsiteY0" fmla="*/ 35 h 2994584"/>
              <a:gd name="connsiteX1" fmla="*/ 4309348 w 7162732"/>
              <a:gd name="connsiteY1" fmla="*/ 581745 h 2994584"/>
              <a:gd name="connsiteX2" fmla="*/ 4324143 w 7162732"/>
              <a:gd name="connsiteY2" fmla="*/ 703164 h 2994584"/>
              <a:gd name="connsiteX3" fmla="*/ 4326259 w 7162732"/>
              <a:gd name="connsiteY3" fmla="*/ 703164 h 2994584"/>
              <a:gd name="connsiteX4" fmla="*/ 4326259 w 7162732"/>
              <a:gd name="connsiteY4" fmla="*/ 720534 h 2994584"/>
              <a:gd name="connsiteX5" fmla="*/ 4327498 w 7162732"/>
              <a:gd name="connsiteY5" fmla="*/ 730702 h 2994584"/>
              <a:gd name="connsiteX6" fmla="*/ 4326259 w 7162732"/>
              <a:gd name="connsiteY6" fmla="*/ 730729 h 2994584"/>
              <a:gd name="connsiteX7" fmla="*/ 4326259 w 7162732"/>
              <a:gd name="connsiteY7" fmla="*/ 2255842 h 2994584"/>
              <a:gd name="connsiteX8" fmla="*/ 4339454 w 7162732"/>
              <a:gd name="connsiteY8" fmla="*/ 2384277 h 2994584"/>
              <a:gd name="connsiteX9" fmla="*/ 4996506 w 7162732"/>
              <a:gd name="connsiteY9" fmla="*/ 2919664 h 2994584"/>
              <a:gd name="connsiteX10" fmla="*/ 5655099 w 7162732"/>
              <a:gd name="connsiteY10" fmla="*/ 2386172 h 2994584"/>
              <a:gd name="connsiteX11" fmla="*/ 5668834 w 7162732"/>
              <a:gd name="connsiteY11" fmla="*/ 2256164 h 2994584"/>
              <a:gd name="connsiteX12" fmla="*/ 5668689 w 7162732"/>
              <a:gd name="connsiteY12" fmla="*/ 2256164 h 2994584"/>
              <a:gd name="connsiteX13" fmla="*/ 5668689 w 7162732"/>
              <a:gd name="connsiteY13" fmla="*/ 739189 h 2994584"/>
              <a:gd name="connsiteX14" fmla="*/ 5669373 w 7162732"/>
              <a:gd name="connsiteY14" fmla="*/ 739189 h 2994584"/>
              <a:gd name="connsiteX15" fmla="*/ 5673016 w 7162732"/>
              <a:gd name="connsiteY15" fmla="*/ 669476 h 2994584"/>
              <a:gd name="connsiteX16" fmla="*/ 6408624 w 7162732"/>
              <a:gd name="connsiteY16" fmla="*/ 35 h 2994584"/>
              <a:gd name="connsiteX17" fmla="*/ 7144366 w 7162732"/>
              <a:gd name="connsiteY17" fmla="*/ 581745 h 2994584"/>
              <a:gd name="connsiteX18" fmla="*/ 7161825 w 7162732"/>
              <a:gd name="connsiteY18" fmla="*/ 725029 h 2994584"/>
              <a:gd name="connsiteX19" fmla="*/ 7162732 w 7162732"/>
              <a:gd name="connsiteY19" fmla="*/ 725029 h 2994584"/>
              <a:gd name="connsiteX20" fmla="*/ 7162732 w 7162732"/>
              <a:gd name="connsiteY20" fmla="*/ 1547298 h 2994584"/>
              <a:gd name="connsiteX21" fmla="*/ 7087132 w 7162732"/>
              <a:gd name="connsiteY21" fmla="*/ 1547298 h 2994584"/>
              <a:gd name="connsiteX22" fmla="*/ 7087132 w 7162732"/>
              <a:gd name="connsiteY22" fmla="*/ 727136 h 2994584"/>
              <a:gd name="connsiteX23" fmla="*/ 7071430 w 7162732"/>
              <a:gd name="connsiteY23" fmla="*/ 598270 h 2994584"/>
              <a:gd name="connsiteX24" fmla="*/ 6409349 w 7162732"/>
              <a:gd name="connsiteY24" fmla="*/ 74802 h 2994584"/>
              <a:gd name="connsiteX25" fmla="*/ 5757556 w 7162732"/>
              <a:gd name="connsiteY25" fmla="*/ 611026 h 2994584"/>
              <a:gd name="connsiteX26" fmla="*/ 5744291 w 7162732"/>
              <a:gd name="connsiteY26" fmla="*/ 740832 h 2994584"/>
              <a:gd name="connsiteX27" fmla="*/ 5744291 w 7162732"/>
              <a:gd name="connsiteY27" fmla="*/ 2256164 h 2994584"/>
              <a:gd name="connsiteX28" fmla="*/ 5744026 w 7162732"/>
              <a:gd name="connsiteY28" fmla="*/ 2256164 h 2994584"/>
              <a:gd name="connsiteX29" fmla="*/ 5740062 w 7162732"/>
              <a:gd name="connsiteY29" fmla="*/ 2327684 h 2994584"/>
              <a:gd name="connsiteX30" fmla="*/ 4996399 w 7162732"/>
              <a:gd name="connsiteY30" fmla="*/ 2994584 h 2994584"/>
              <a:gd name="connsiteX31" fmla="*/ 4254662 w 7162732"/>
              <a:gd name="connsiteY31" fmla="*/ 2325543 h 2994584"/>
              <a:gd name="connsiteX32" fmla="*/ 4251017 w 7162732"/>
              <a:gd name="connsiteY32" fmla="*/ 2256164 h 2994584"/>
              <a:gd name="connsiteX33" fmla="*/ 4250659 w 7162732"/>
              <a:gd name="connsiteY33" fmla="*/ 2256164 h 2994584"/>
              <a:gd name="connsiteX34" fmla="*/ 4250659 w 7162732"/>
              <a:gd name="connsiteY34" fmla="*/ 715196 h 2994584"/>
              <a:gd name="connsiteX35" fmla="*/ 4236412 w 7162732"/>
              <a:gd name="connsiteY35" fmla="*/ 598270 h 2994584"/>
              <a:gd name="connsiteX36" fmla="*/ 3574331 w 7162732"/>
              <a:gd name="connsiteY36" fmla="*/ 74802 h 2994584"/>
              <a:gd name="connsiteX37" fmla="*/ 2922538 w 7162732"/>
              <a:gd name="connsiteY37" fmla="*/ 611026 h 2994584"/>
              <a:gd name="connsiteX38" fmla="*/ 2909273 w 7162732"/>
              <a:gd name="connsiteY38" fmla="*/ 740832 h 2994584"/>
              <a:gd name="connsiteX39" fmla="*/ 2909273 w 7162732"/>
              <a:gd name="connsiteY39" fmla="*/ 2256164 h 2994584"/>
              <a:gd name="connsiteX40" fmla="*/ 2909008 w 7162732"/>
              <a:gd name="connsiteY40" fmla="*/ 2256164 h 2994584"/>
              <a:gd name="connsiteX41" fmla="*/ 2905044 w 7162732"/>
              <a:gd name="connsiteY41" fmla="*/ 2327684 h 2994584"/>
              <a:gd name="connsiteX42" fmla="*/ 2161381 w 7162732"/>
              <a:gd name="connsiteY42" fmla="*/ 2994584 h 2994584"/>
              <a:gd name="connsiteX43" fmla="*/ 1419644 w 7162732"/>
              <a:gd name="connsiteY43" fmla="*/ 2325543 h 2994584"/>
              <a:gd name="connsiteX44" fmla="*/ 1415999 w 7162732"/>
              <a:gd name="connsiteY44" fmla="*/ 2256164 h 2994584"/>
              <a:gd name="connsiteX45" fmla="*/ 1415642 w 7162732"/>
              <a:gd name="connsiteY45" fmla="*/ 2256164 h 2994584"/>
              <a:gd name="connsiteX46" fmla="*/ 1415642 w 7162732"/>
              <a:gd name="connsiteY46" fmla="*/ 737987 h 2994584"/>
              <a:gd name="connsiteX47" fmla="*/ 1415496 w 7162732"/>
              <a:gd name="connsiteY47" fmla="*/ 737990 h 2994584"/>
              <a:gd name="connsiteX48" fmla="*/ 739558 w 7162732"/>
              <a:gd name="connsiteY48" fmla="*/ 83667 h 2994584"/>
              <a:gd name="connsiteX49" fmla="*/ 77952 w 7162732"/>
              <a:gd name="connsiteY49" fmla="*/ 752478 h 2994584"/>
              <a:gd name="connsiteX50" fmla="*/ 77256 w 7162732"/>
              <a:gd name="connsiteY50" fmla="*/ 752478 h 2994584"/>
              <a:gd name="connsiteX51" fmla="*/ 77256 w 7162732"/>
              <a:gd name="connsiteY51" fmla="*/ 1552974 h 2994584"/>
              <a:gd name="connsiteX52" fmla="*/ 1 w 7162732"/>
              <a:gd name="connsiteY52" fmla="*/ 1552974 h 2994584"/>
              <a:gd name="connsiteX53" fmla="*/ 1 w 7162732"/>
              <a:gd name="connsiteY53" fmla="*/ 752478 h 2994584"/>
              <a:gd name="connsiteX54" fmla="*/ 0 w 7162732"/>
              <a:gd name="connsiteY54" fmla="*/ 752478 h 2994584"/>
              <a:gd name="connsiteX55" fmla="*/ 1 w 7162732"/>
              <a:gd name="connsiteY55" fmla="*/ 752469 h 2994584"/>
              <a:gd name="connsiteX56" fmla="*/ 1 w 7162732"/>
              <a:gd name="connsiteY56" fmla="*/ 751216 h 2994584"/>
              <a:gd name="connsiteX57" fmla="*/ 126 w 7162732"/>
              <a:gd name="connsiteY57" fmla="*/ 751216 h 2994584"/>
              <a:gd name="connsiteX58" fmla="*/ 14955 w 7162732"/>
              <a:gd name="connsiteY58" fmla="*/ 603061 h 2994584"/>
              <a:gd name="connsiteX59" fmla="*/ 738714 w 7162732"/>
              <a:gd name="connsiteY59" fmla="*/ 5720 h 2994584"/>
              <a:gd name="connsiteX60" fmla="*/ 1475241 w 7162732"/>
              <a:gd name="connsiteY60" fmla="*/ 587244 h 2994584"/>
              <a:gd name="connsiteX61" fmla="*/ 1489386 w 7162732"/>
              <a:gd name="connsiteY61" fmla="*/ 703164 h 2994584"/>
              <a:gd name="connsiteX62" fmla="*/ 1491241 w 7162732"/>
              <a:gd name="connsiteY62" fmla="*/ 703164 h 2994584"/>
              <a:gd name="connsiteX63" fmla="*/ 1491241 w 7162732"/>
              <a:gd name="connsiteY63" fmla="*/ 718371 h 2994584"/>
              <a:gd name="connsiteX64" fmla="*/ 1493430 w 7162732"/>
              <a:gd name="connsiteY64" fmla="*/ 736302 h 2994584"/>
              <a:gd name="connsiteX65" fmla="*/ 1491241 w 7162732"/>
              <a:gd name="connsiteY65" fmla="*/ 736350 h 2994584"/>
              <a:gd name="connsiteX66" fmla="*/ 1491241 w 7162732"/>
              <a:gd name="connsiteY66" fmla="*/ 2255842 h 2994584"/>
              <a:gd name="connsiteX67" fmla="*/ 1504436 w 7162732"/>
              <a:gd name="connsiteY67" fmla="*/ 2384277 h 2994584"/>
              <a:gd name="connsiteX68" fmla="*/ 2161488 w 7162732"/>
              <a:gd name="connsiteY68" fmla="*/ 2919664 h 2994584"/>
              <a:gd name="connsiteX69" fmla="*/ 2820081 w 7162732"/>
              <a:gd name="connsiteY69" fmla="*/ 2386172 h 2994584"/>
              <a:gd name="connsiteX70" fmla="*/ 2833816 w 7162732"/>
              <a:gd name="connsiteY70" fmla="*/ 2256164 h 2994584"/>
              <a:gd name="connsiteX71" fmla="*/ 2833671 w 7162732"/>
              <a:gd name="connsiteY71" fmla="*/ 2256164 h 2994584"/>
              <a:gd name="connsiteX72" fmla="*/ 2833671 w 7162732"/>
              <a:gd name="connsiteY72" fmla="*/ 739189 h 2994584"/>
              <a:gd name="connsiteX73" fmla="*/ 2834355 w 7162732"/>
              <a:gd name="connsiteY73" fmla="*/ 739189 h 2994584"/>
              <a:gd name="connsiteX74" fmla="*/ 2837998 w 7162732"/>
              <a:gd name="connsiteY74" fmla="*/ 669476 h 2994584"/>
              <a:gd name="connsiteX75" fmla="*/ 3573606 w 7162732"/>
              <a:gd name="connsiteY75" fmla="*/ 35 h 2994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7162732" h="2994584">
                <a:moveTo>
                  <a:pt x="3573606" y="35"/>
                </a:moveTo>
                <a:cubicBezTo>
                  <a:pt x="3931466" y="-3439"/>
                  <a:pt x="4233519" y="245520"/>
                  <a:pt x="4309348" y="581745"/>
                </a:cubicBezTo>
                <a:lnTo>
                  <a:pt x="4324143" y="703164"/>
                </a:lnTo>
                <a:lnTo>
                  <a:pt x="4326259" y="703164"/>
                </a:lnTo>
                <a:lnTo>
                  <a:pt x="4326259" y="720534"/>
                </a:lnTo>
                <a:lnTo>
                  <a:pt x="4327498" y="730702"/>
                </a:lnTo>
                <a:lnTo>
                  <a:pt x="4326259" y="730729"/>
                </a:lnTo>
                <a:lnTo>
                  <a:pt x="4326259" y="2255842"/>
                </a:lnTo>
                <a:lnTo>
                  <a:pt x="4339454" y="2384277"/>
                </a:lnTo>
                <a:cubicBezTo>
                  <a:pt x="4402467" y="2689621"/>
                  <a:pt x="4672636" y="2919198"/>
                  <a:pt x="4996506" y="2919664"/>
                </a:cubicBezTo>
                <a:cubicBezTo>
                  <a:pt x="5320377" y="2920131"/>
                  <a:pt x="5591206" y="2691334"/>
                  <a:pt x="5655099" y="2386172"/>
                </a:cubicBezTo>
                <a:lnTo>
                  <a:pt x="5668834" y="2256164"/>
                </a:lnTo>
                <a:lnTo>
                  <a:pt x="5668689" y="2256164"/>
                </a:lnTo>
                <a:lnTo>
                  <a:pt x="5668689" y="739189"/>
                </a:lnTo>
                <a:lnTo>
                  <a:pt x="5669373" y="739189"/>
                </a:lnTo>
                <a:lnTo>
                  <a:pt x="5673016" y="669476"/>
                </a:lnTo>
                <a:cubicBezTo>
                  <a:pt x="5711459" y="295964"/>
                  <a:pt x="6025202" y="3758"/>
                  <a:pt x="6408624" y="35"/>
                </a:cubicBezTo>
                <a:cubicBezTo>
                  <a:pt x="6766484" y="-3439"/>
                  <a:pt x="7068537" y="245520"/>
                  <a:pt x="7144366" y="581745"/>
                </a:cubicBezTo>
                <a:lnTo>
                  <a:pt x="7161825" y="725029"/>
                </a:lnTo>
                <a:lnTo>
                  <a:pt x="7162732" y="725029"/>
                </a:lnTo>
                <a:lnTo>
                  <a:pt x="7162732" y="1547298"/>
                </a:lnTo>
                <a:lnTo>
                  <a:pt x="7087132" y="1547298"/>
                </a:lnTo>
                <a:lnTo>
                  <a:pt x="7087132" y="727136"/>
                </a:lnTo>
                <a:lnTo>
                  <a:pt x="7071430" y="598270"/>
                </a:lnTo>
                <a:cubicBezTo>
                  <a:pt x="7003193" y="295708"/>
                  <a:pt x="6731382" y="71676"/>
                  <a:pt x="6409349" y="74802"/>
                </a:cubicBezTo>
                <a:cubicBezTo>
                  <a:pt x="6087317" y="77928"/>
                  <a:pt x="5819906" y="307196"/>
                  <a:pt x="5757556" y="611026"/>
                </a:cubicBezTo>
                <a:lnTo>
                  <a:pt x="5744291" y="740832"/>
                </a:lnTo>
                <a:lnTo>
                  <a:pt x="5744291" y="2256164"/>
                </a:lnTo>
                <a:lnTo>
                  <a:pt x="5744026" y="2256164"/>
                </a:lnTo>
                <a:lnTo>
                  <a:pt x="5740062" y="2327684"/>
                </a:lnTo>
                <a:cubicBezTo>
                  <a:pt x="5700113" y="2703164"/>
                  <a:pt x="5382096" y="2995140"/>
                  <a:pt x="4996399" y="2994584"/>
                </a:cubicBezTo>
                <a:cubicBezTo>
                  <a:pt x="4610703" y="2994028"/>
                  <a:pt x="4293529" y="2701137"/>
                  <a:pt x="4254662" y="2325543"/>
                </a:cubicBezTo>
                <a:lnTo>
                  <a:pt x="4251017" y="2256164"/>
                </a:lnTo>
                <a:lnTo>
                  <a:pt x="4250659" y="2256164"/>
                </a:lnTo>
                <a:lnTo>
                  <a:pt x="4250659" y="715196"/>
                </a:lnTo>
                <a:lnTo>
                  <a:pt x="4236412" y="598270"/>
                </a:lnTo>
                <a:cubicBezTo>
                  <a:pt x="4168175" y="295708"/>
                  <a:pt x="3896364" y="71676"/>
                  <a:pt x="3574331" y="74802"/>
                </a:cubicBezTo>
                <a:cubicBezTo>
                  <a:pt x="3252299" y="77928"/>
                  <a:pt x="2984888" y="307196"/>
                  <a:pt x="2922538" y="611026"/>
                </a:cubicBezTo>
                <a:lnTo>
                  <a:pt x="2909273" y="740832"/>
                </a:lnTo>
                <a:lnTo>
                  <a:pt x="2909273" y="2256164"/>
                </a:lnTo>
                <a:lnTo>
                  <a:pt x="2909008" y="2256164"/>
                </a:lnTo>
                <a:lnTo>
                  <a:pt x="2905044" y="2327684"/>
                </a:lnTo>
                <a:cubicBezTo>
                  <a:pt x="2865095" y="2703164"/>
                  <a:pt x="2547078" y="2995140"/>
                  <a:pt x="2161381" y="2994584"/>
                </a:cubicBezTo>
                <a:cubicBezTo>
                  <a:pt x="1775685" y="2994028"/>
                  <a:pt x="1458511" y="2701137"/>
                  <a:pt x="1419644" y="2325543"/>
                </a:cubicBezTo>
                <a:lnTo>
                  <a:pt x="1415999" y="2256164"/>
                </a:lnTo>
                <a:lnTo>
                  <a:pt x="1415642" y="2256164"/>
                </a:lnTo>
                <a:lnTo>
                  <a:pt x="1415642" y="737987"/>
                </a:lnTo>
                <a:lnTo>
                  <a:pt x="1415496" y="737990"/>
                </a:lnTo>
                <a:cubicBezTo>
                  <a:pt x="1407555" y="371506"/>
                  <a:pt x="1106106" y="79696"/>
                  <a:pt x="739558" y="83667"/>
                </a:cubicBezTo>
                <a:cubicBezTo>
                  <a:pt x="373010" y="87637"/>
                  <a:pt x="77952" y="385908"/>
                  <a:pt x="77952" y="752478"/>
                </a:cubicBezTo>
                <a:lnTo>
                  <a:pt x="77256" y="752478"/>
                </a:lnTo>
                <a:lnTo>
                  <a:pt x="77256" y="1552974"/>
                </a:lnTo>
                <a:lnTo>
                  <a:pt x="1" y="1552974"/>
                </a:lnTo>
                <a:lnTo>
                  <a:pt x="1" y="752478"/>
                </a:lnTo>
                <a:lnTo>
                  <a:pt x="0" y="752478"/>
                </a:lnTo>
                <a:lnTo>
                  <a:pt x="1" y="752469"/>
                </a:lnTo>
                <a:lnTo>
                  <a:pt x="1" y="751216"/>
                </a:lnTo>
                <a:lnTo>
                  <a:pt x="126" y="751216"/>
                </a:lnTo>
                <a:lnTo>
                  <a:pt x="14955" y="603061"/>
                </a:lnTo>
                <a:cubicBezTo>
                  <a:pt x="83609" y="265062"/>
                  <a:pt x="380604" y="9599"/>
                  <a:pt x="738714" y="5720"/>
                </a:cubicBezTo>
                <a:cubicBezTo>
                  <a:pt x="1096824" y="1841"/>
                  <a:pt x="1399283" y="250812"/>
                  <a:pt x="1475241" y="587244"/>
                </a:cubicBezTo>
                <a:lnTo>
                  <a:pt x="1489386" y="703164"/>
                </a:lnTo>
                <a:lnTo>
                  <a:pt x="1491241" y="703164"/>
                </a:lnTo>
                <a:lnTo>
                  <a:pt x="1491241" y="718371"/>
                </a:lnTo>
                <a:lnTo>
                  <a:pt x="1493430" y="736302"/>
                </a:lnTo>
                <a:lnTo>
                  <a:pt x="1491241" y="736350"/>
                </a:lnTo>
                <a:lnTo>
                  <a:pt x="1491241" y="2255842"/>
                </a:lnTo>
                <a:lnTo>
                  <a:pt x="1504436" y="2384277"/>
                </a:lnTo>
                <a:cubicBezTo>
                  <a:pt x="1567450" y="2689621"/>
                  <a:pt x="1837618" y="2919198"/>
                  <a:pt x="2161488" y="2919664"/>
                </a:cubicBezTo>
                <a:cubicBezTo>
                  <a:pt x="2485359" y="2920131"/>
                  <a:pt x="2756188" y="2691334"/>
                  <a:pt x="2820081" y="2386172"/>
                </a:cubicBezTo>
                <a:lnTo>
                  <a:pt x="2833816" y="2256164"/>
                </a:lnTo>
                <a:lnTo>
                  <a:pt x="2833671" y="2256164"/>
                </a:lnTo>
                <a:lnTo>
                  <a:pt x="2833671" y="739189"/>
                </a:lnTo>
                <a:lnTo>
                  <a:pt x="2834355" y="739189"/>
                </a:lnTo>
                <a:lnTo>
                  <a:pt x="2837998" y="669476"/>
                </a:lnTo>
                <a:cubicBezTo>
                  <a:pt x="2876441" y="295964"/>
                  <a:pt x="3190184" y="3758"/>
                  <a:pt x="3573606" y="35"/>
                </a:cubicBezTo>
                <a:close/>
              </a:path>
            </a:pathLst>
          </a:custGeom>
          <a:solidFill>
            <a:srgbClr val="17406D"/>
          </a:solidFill>
          <a:ln w="25400" cap="flat" cmpd="sng" algn="ctr">
            <a:noFill/>
            <a:prstDash val="solid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8905D00-03BD-7912-4AE9-9BD9931ACA4E}"/>
              </a:ext>
            </a:extLst>
          </p:cNvPr>
          <p:cNvSpPr/>
          <p:nvPr userDrawn="1"/>
        </p:nvSpPr>
        <p:spPr>
          <a:xfrm>
            <a:off x="8077945" y="3040666"/>
            <a:ext cx="75384" cy="75384"/>
          </a:xfrm>
          <a:prstGeom prst="ellipse">
            <a:avLst/>
          </a:prstGeom>
          <a:solidFill>
            <a:srgbClr val="17406D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5057902-9E48-AAD8-3A83-5669DFAFC22D}"/>
              </a:ext>
            </a:extLst>
          </p:cNvPr>
          <p:cNvCxnSpPr>
            <a:cxnSpLocks/>
          </p:cNvCxnSpPr>
          <p:nvPr userDrawn="1"/>
        </p:nvCxnSpPr>
        <p:spPr>
          <a:xfrm rot="2700000">
            <a:off x="771696" y="2972591"/>
            <a:ext cx="301800" cy="0"/>
          </a:xfrm>
          <a:prstGeom prst="line">
            <a:avLst/>
          </a:prstGeom>
          <a:noFill/>
          <a:ln w="79200" cap="rnd" cmpd="sng" algn="ctr">
            <a:solidFill>
              <a:srgbClr val="17406D"/>
            </a:solidFill>
            <a:prstDash val="solid"/>
          </a:ln>
          <a:effectLst/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F11F1C8-CAC4-70DB-A72C-CF2DB91FA465}"/>
              </a:ext>
            </a:extLst>
          </p:cNvPr>
          <p:cNvCxnSpPr>
            <a:cxnSpLocks/>
          </p:cNvCxnSpPr>
          <p:nvPr userDrawn="1"/>
        </p:nvCxnSpPr>
        <p:spPr>
          <a:xfrm rot="18900000">
            <a:off x="986689" y="2972838"/>
            <a:ext cx="301800" cy="0"/>
          </a:xfrm>
          <a:prstGeom prst="line">
            <a:avLst/>
          </a:prstGeom>
          <a:noFill/>
          <a:ln w="79200" cap="rnd" cmpd="sng" algn="ctr">
            <a:solidFill>
              <a:srgbClr val="17406D"/>
            </a:solidFill>
            <a:prstDash val="solid"/>
          </a:ln>
          <a:effectLst/>
        </p:spPr>
      </p:cxnSp>
      <p:sp>
        <p:nvSpPr>
          <p:cNvPr id="37" name="Text Placeholder 16">
            <a:extLst>
              <a:ext uri="{FF2B5EF4-FFF2-40B4-BE49-F238E27FC236}">
                <a16:creationId xmlns:a16="http://schemas.microsoft.com/office/drawing/2014/main" id="{75F7E036-E004-968B-5B4F-8AD304DECB6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62323" y="1993688"/>
            <a:ext cx="1083733" cy="49159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/>
            <a:r>
              <a:rPr lang="he-IL"/>
              <a:t>כותרת</a:t>
            </a:r>
          </a:p>
        </p:txBody>
      </p:sp>
      <p:sp>
        <p:nvSpPr>
          <p:cNvPr id="38" name="Text Placeholder 16">
            <a:extLst>
              <a:ext uri="{FF2B5EF4-FFF2-40B4-BE49-F238E27FC236}">
                <a16:creationId xmlns:a16="http://schemas.microsoft.com/office/drawing/2014/main" id="{B51A18C2-2559-B446-CC48-2C32D8BCE6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62323" y="2492660"/>
            <a:ext cx="1083733" cy="179602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he-IL"/>
              <a:t>תוכן</a:t>
            </a:r>
          </a:p>
        </p:txBody>
      </p:sp>
      <p:sp>
        <p:nvSpPr>
          <p:cNvPr id="39" name="Text Placeholder 16">
            <a:extLst>
              <a:ext uri="{FF2B5EF4-FFF2-40B4-BE49-F238E27FC236}">
                <a16:creationId xmlns:a16="http://schemas.microsoft.com/office/drawing/2014/main" id="{80C38718-A5E5-D8F5-C4F1-2F06FEB4D9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42205" y="1993688"/>
            <a:ext cx="1083733" cy="49159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pPr lvl="0"/>
            <a:r>
              <a:rPr lang="he-IL"/>
              <a:t>כותרת</a:t>
            </a:r>
          </a:p>
        </p:txBody>
      </p:sp>
      <p:sp>
        <p:nvSpPr>
          <p:cNvPr id="40" name="Text Placeholder 16">
            <a:extLst>
              <a:ext uri="{FF2B5EF4-FFF2-40B4-BE49-F238E27FC236}">
                <a16:creationId xmlns:a16="http://schemas.microsoft.com/office/drawing/2014/main" id="{57C0A87D-93F1-8E16-4D0D-07E0E071E6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42205" y="2492660"/>
            <a:ext cx="1083733" cy="179602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he-IL"/>
              <a:t>תוכן</a:t>
            </a:r>
          </a:p>
        </p:txBody>
      </p:sp>
      <p:sp>
        <p:nvSpPr>
          <p:cNvPr id="41" name="Text Placeholder 16">
            <a:extLst>
              <a:ext uri="{FF2B5EF4-FFF2-40B4-BE49-F238E27FC236}">
                <a16:creationId xmlns:a16="http://schemas.microsoft.com/office/drawing/2014/main" id="{604A477C-105B-1192-D0AD-06459833F1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22087" y="1993688"/>
            <a:ext cx="1083733" cy="49159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he-IL"/>
              <a:t>כותרת</a:t>
            </a:r>
          </a:p>
        </p:txBody>
      </p:sp>
      <p:sp>
        <p:nvSpPr>
          <p:cNvPr id="42" name="Text Placeholder 16">
            <a:extLst>
              <a:ext uri="{FF2B5EF4-FFF2-40B4-BE49-F238E27FC236}">
                <a16:creationId xmlns:a16="http://schemas.microsoft.com/office/drawing/2014/main" id="{67B31D1A-4354-7E6B-61EA-073255ADFAC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022087" y="2492660"/>
            <a:ext cx="1083733" cy="179602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he-IL"/>
              <a:t>תוכן</a:t>
            </a:r>
          </a:p>
        </p:txBody>
      </p:sp>
      <p:sp>
        <p:nvSpPr>
          <p:cNvPr id="43" name="Text Placeholder 16">
            <a:extLst>
              <a:ext uri="{FF2B5EF4-FFF2-40B4-BE49-F238E27FC236}">
                <a16:creationId xmlns:a16="http://schemas.microsoft.com/office/drawing/2014/main" id="{D2A26489-81CE-226A-74C5-7534ED5D8D0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1969" y="1993688"/>
            <a:ext cx="1083733" cy="49159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he-IL"/>
              <a:t>כותרת</a:t>
            </a:r>
          </a:p>
        </p:txBody>
      </p:sp>
      <p:sp>
        <p:nvSpPr>
          <p:cNvPr id="44" name="Text Placeholder 16">
            <a:extLst>
              <a:ext uri="{FF2B5EF4-FFF2-40B4-BE49-F238E27FC236}">
                <a16:creationId xmlns:a16="http://schemas.microsoft.com/office/drawing/2014/main" id="{D3BE9C90-8EE9-16D2-484C-F08C0170C6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01969" y="2492660"/>
            <a:ext cx="1083733" cy="179602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he-IL"/>
              <a:t>תוכן</a:t>
            </a:r>
          </a:p>
        </p:txBody>
      </p:sp>
      <p:sp>
        <p:nvSpPr>
          <p:cNvPr id="45" name="Text Placeholder 16">
            <a:extLst>
              <a:ext uri="{FF2B5EF4-FFF2-40B4-BE49-F238E27FC236}">
                <a16:creationId xmlns:a16="http://schemas.microsoft.com/office/drawing/2014/main" id="{64520ADB-A127-3E91-5F1E-DF69FD19FAD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1851" y="1993688"/>
            <a:ext cx="1083733" cy="49159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lvl="0"/>
            <a:r>
              <a:rPr lang="he-IL"/>
              <a:t>כותרת</a:t>
            </a:r>
          </a:p>
        </p:txBody>
      </p:sp>
      <p:sp>
        <p:nvSpPr>
          <p:cNvPr id="46" name="Text Placeholder 16">
            <a:extLst>
              <a:ext uri="{FF2B5EF4-FFF2-40B4-BE49-F238E27FC236}">
                <a16:creationId xmlns:a16="http://schemas.microsoft.com/office/drawing/2014/main" id="{4D264EDD-2C66-453B-71EF-F64DF2FD1F3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1851" y="2492660"/>
            <a:ext cx="1083733" cy="179602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he-IL"/>
              <a:t>תוכן</a:t>
            </a: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8F25E940-3B30-FDBA-C18E-B9CFDF20F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תהליך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EF52E8-E6CE-348F-74AB-3C212346202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D16949-6A23-DEF8-D694-3AB974C6474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723546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שתי חלופ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קבוצה 52">
            <a:extLst>
              <a:ext uri="{FF2B5EF4-FFF2-40B4-BE49-F238E27FC236}">
                <a16:creationId xmlns:a16="http://schemas.microsoft.com/office/drawing/2014/main" id="{EBD8FD20-92F7-529B-3361-38E191B8E604}"/>
              </a:ext>
            </a:extLst>
          </p:cNvPr>
          <p:cNvGrpSpPr/>
          <p:nvPr userDrawn="1"/>
        </p:nvGrpSpPr>
        <p:grpSpPr>
          <a:xfrm>
            <a:off x="1791282" y="2099723"/>
            <a:ext cx="5561437" cy="1959063"/>
            <a:chOff x="289764" y="1847585"/>
            <a:chExt cx="11621410" cy="409374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C97682C-3D90-A652-A088-4C43015E47FE}"/>
                </a:ext>
              </a:extLst>
            </p:cNvPr>
            <p:cNvGrpSpPr/>
            <p:nvPr/>
          </p:nvGrpSpPr>
          <p:grpSpPr>
            <a:xfrm>
              <a:off x="289764" y="1847585"/>
              <a:ext cx="11621410" cy="4093740"/>
              <a:chOff x="275316" y="1933310"/>
              <a:chExt cx="11621410" cy="4093740"/>
            </a:xfrm>
          </p:grpSpPr>
          <p:grpSp>
            <p:nvGrpSpPr>
              <p:cNvPr id="25" name="Group 2">
                <a:extLst>
                  <a:ext uri="{FF2B5EF4-FFF2-40B4-BE49-F238E27FC236}">
                    <a16:creationId xmlns:a16="http://schemas.microsoft.com/office/drawing/2014/main" id="{3EC39A3A-978B-218D-CBAD-64B325448E5E}"/>
                  </a:ext>
                </a:extLst>
              </p:cNvPr>
              <p:cNvGrpSpPr/>
              <p:nvPr/>
            </p:nvGrpSpPr>
            <p:grpSpPr>
              <a:xfrm>
                <a:off x="6148226" y="3596780"/>
                <a:ext cx="5748500" cy="2430270"/>
                <a:chOff x="668190" y="3596782"/>
                <a:chExt cx="5748500" cy="2430270"/>
              </a:xfrm>
            </p:grpSpPr>
            <p:sp>
              <p:nvSpPr>
                <p:cNvPr id="29" name="직사각형 36">
                  <a:extLst>
                    <a:ext uri="{FF2B5EF4-FFF2-40B4-BE49-F238E27FC236}">
                      <a16:creationId xmlns:a16="http://schemas.microsoft.com/office/drawing/2014/main" id="{33BAF13D-ECC4-605F-875F-253DA09BA8E6}"/>
                    </a:ext>
                  </a:extLst>
                </p:cNvPr>
                <p:cNvSpPr/>
                <p:nvPr/>
              </p:nvSpPr>
              <p:spPr>
                <a:xfrm>
                  <a:off x="668190" y="3596782"/>
                  <a:ext cx="4627709" cy="766800"/>
                </a:xfrm>
                <a:prstGeom prst="rect">
                  <a:avLst/>
                </a:prstGeom>
                <a:solidFill>
                  <a:sysClr val="window" lastClr="FFFFFF">
                    <a:lumMod val="75000"/>
                  </a:sys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맑은 고딕" panose="020B0503020000020004" pitchFamily="34" charset="-127"/>
                    <a:cs typeface="Alef"/>
                  </a:endParaRPr>
                </a:p>
              </p:txBody>
            </p:sp>
            <p:sp>
              <p:nvSpPr>
                <p:cNvPr id="30" name="Down Arrow 3">
                  <a:extLst>
                    <a:ext uri="{FF2B5EF4-FFF2-40B4-BE49-F238E27FC236}">
                      <a16:creationId xmlns:a16="http://schemas.microsoft.com/office/drawing/2014/main" id="{DF71E92D-1006-9E8D-CCA0-FEB0A2973837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904522" y="3596782"/>
                  <a:ext cx="1512168" cy="2430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168" h="2430270">
                      <a:moveTo>
                        <a:pt x="756084" y="2430270"/>
                      </a:moveTo>
                      <a:lnTo>
                        <a:pt x="0" y="1674186"/>
                      </a:lnTo>
                      <a:lnTo>
                        <a:pt x="378042" y="1674186"/>
                      </a:lnTo>
                      <a:lnTo>
                        <a:pt x="378042" y="0"/>
                      </a:lnTo>
                      <a:lnTo>
                        <a:pt x="1134126" y="756084"/>
                      </a:lnTo>
                      <a:lnTo>
                        <a:pt x="1134126" y="1674186"/>
                      </a:lnTo>
                      <a:lnTo>
                        <a:pt x="1512168" y="1674186"/>
                      </a:lnTo>
                      <a:close/>
                    </a:path>
                  </a:pathLst>
                </a:custGeom>
                <a:solidFill>
                  <a:sysClr val="window" lastClr="FFFFFF">
                    <a:lumMod val="85000"/>
                  </a:sys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맑은 고딕" panose="020B0503020000020004" pitchFamily="34" charset="-127"/>
                    <a:cs typeface="Alef"/>
                  </a:endParaRPr>
                </a:p>
              </p:txBody>
            </p:sp>
          </p:grpSp>
          <p:grpSp>
            <p:nvGrpSpPr>
              <p:cNvPr id="26" name="Group 5">
                <a:extLst>
                  <a:ext uri="{FF2B5EF4-FFF2-40B4-BE49-F238E27FC236}">
                    <a16:creationId xmlns:a16="http://schemas.microsoft.com/office/drawing/2014/main" id="{76064B44-578D-32DA-5E29-BC437C8C1F05}"/>
                  </a:ext>
                </a:extLst>
              </p:cNvPr>
              <p:cNvGrpSpPr/>
              <p:nvPr/>
            </p:nvGrpSpPr>
            <p:grpSpPr>
              <a:xfrm>
                <a:off x="275316" y="1933310"/>
                <a:ext cx="5834811" cy="2430270"/>
                <a:chOff x="5727097" y="1820550"/>
                <a:chExt cx="5834811" cy="2430270"/>
              </a:xfrm>
            </p:grpSpPr>
            <p:sp>
              <p:nvSpPr>
                <p:cNvPr id="27" name="직사각형 5">
                  <a:extLst>
                    <a:ext uri="{FF2B5EF4-FFF2-40B4-BE49-F238E27FC236}">
                      <a16:creationId xmlns:a16="http://schemas.microsoft.com/office/drawing/2014/main" id="{105204F1-A82C-31A3-ACAD-AB0732EAB941}"/>
                    </a:ext>
                  </a:extLst>
                </p:cNvPr>
                <p:cNvSpPr/>
                <p:nvPr/>
              </p:nvSpPr>
              <p:spPr>
                <a:xfrm>
                  <a:off x="6858000" y="3484018"/>
                  <a:ext cx="4703908" cy="766800"/>
                </a:xfrm>
                <a:prstGeom prst="rect">
                  <a:avLst/>
                </a:prstGeom>
                <a:solidFill>
                  <a:sysClr val="window" lastClr="FFFFFF">
                    <a:lumMod val="75000"/>
                  </a:sys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맑은 고딕" panose="020B0503020000020004" pitchFamily="34" charset="-127"/>
                    <a:cs typeface="Alef"/>
                  </a:endParaRPr>
                </a:p>
              </p:txBody>
            </p:sp>
            <p:sp>
              <p:nvSpPr>
                <p:cNvPr id="28" name="Down Arrow 3">
                  <a:extLst>
                    <a:ext uri="{FF2B5EF4-FFF2-40B4-BE49-F238E27FC236}">
                      <a16:creationId xmlns:a16="http://schemas.microsoft.com/office/drawing/2014/main" id="{1383ACA5-7591-C39C-D22D-0B194F3A9BA4}"/>
                    </a:ext>
                  </a:extLst>
                </p:cNvPr>
                <p:cNvSpPr/>
                <p:nvPr/>
              </p:nvSpPr>
              <p:spPr>
                <a:xfrm rot="10800000">
                  <a:off x="5727097" y="1820550"/>
                  <a:ext cx="1512168" cy="2430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168" h="2430270">
                      <a:moveTo>
                        <a:pt x="756084" y="2430270"/>
                      </a:moveTo>
                      <a:lnTo>
                        <a:pt x="0" y="1674186"/>
                      </a:lnTo>
                      <a:lnTo>
                        <a:pt x="378042" y="1674186"/>
                      </a:lnTo>
                      <a:lnTo>
                        <a:pt x="378042" y="0"/>
                      </a:lnTo>
                      <a:lnTo>
                        <a:pt x="1134126" y="756084"/>
                      </a:lnTo>
                      <a:lnTo>
                        <a:pt x="1134126" y="1674186"/>
                      </a:lnTo>
                      <a:lnTo>
                        <a:pt x="1512168" y="1674186"/>
                      </a:lnTo>
                      <a:close/>
                    </a:path>
                  </a:pathLst>
                </a:custGeom>
                <a:solidFill>
                  <a:sysClr val="window" lastClr="FFFFFF">
                    <a:lumMod val="85000"/>
                  </a:sysClr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7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ea typeface="맑은 고딕" panose="020B0503020000020004" pitchFamily="34" charset="-127"/>
                    <a:cs typeface="Alef"/>
                  </a:endParaRPr>
                </a:p>
              </p:txBody>
            </p:sp>
          </p:grpSp>
        </p:grpSp>
        <p:sp>
          <p:nvSpPr>
            <p:cNvPr id="23" name="Freeform: Shape 10">
              <a:extLst>
                <a:ext uri="{FF2B5EF4-FFF2-40B4-BE49-F238E27FC236}">
                  <a16:creationId xmlns:a16="http://schemas.microsoft.com/office/drawing/2014/main" id="{A3B682BD-357B-0287-C452-995CB46A31E7}"/>
                </a:ext>
              </a:extLst>
            </p:cNvPr>
            <p:cNvSpPr/>
            <p:nvPr/>
          </p:nvSpPr>
          <p:spPr>
            <a:xfrm>
              <a:off x="5045393" y="2816543"/>
              <a:ext cx="2177413" cy="2177415"/>
            </a:xfrm>
            <a:prstGeom prst="ellipse">
              <a:avLst/>
            </a:prstGeom>
            <a:solidFill>
              <a:srgbClr val="17406D"/>
            </a:solidFill>
            <a:ln w="952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Circle: Hollow 14">
              <a:extLst>
                <a:ext uri="{FF2B5EF4-FFF2-40B4-BE49-F238E27FC236}">
                  <a16:creationId xmlns:a16="http://schemas.microsoft.com/office/drawing/2014/main" id="{1497CCC2-2B1B-C217-86F3-DCAF2BAB32AF}"/>
                </a:ext>
              </a:extLst>
            </p:cNvPr>
            <p:cNvSpPr/>
            <p:nvPr/>
          </p:nvSpPr>
          <p:spPr>
            <a:xfrm>
              <a:off x="4762500" y="2533650"/>
              <a:ext cx="2743199" cy="2743199"/>
            </a:xfrm>
            <a:prstGeom prst="donut">
              <a:avLst>
                <a:gd name="adj" fmla="val 1358"/>
              </a:avLst>
            </a:prstGeom>
            <a:solidFill>
              <a:srgbClr val="17406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lef"/>
              </a:endParaRPr>
            </a:p>
          </p:txBody>
        </p: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D2C371C8-F2A8-F542-F985-1EC34EDC1C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שתי חלופות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A1517D1A-5EAC-E438-FDCF-2CBB5E2034C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17920" y="4160767"/>
            <a:ext cx="3234061" cy="495897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400" b="0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אופציה א'</a:t>
            </a:r>
            <a:endParaRPr lang="en-IL"/>
          </a:p>
        </p:txBody>
      </p:sp>
      <p:sp>
        <p:nvSpPr>
          <p:cNvPr id="35" name="Text Placeholder 6">
            <a:extLst>
              <a:ext uri="{FF2B5EF4-FFF2-40B4-BE49-F238E27FC236}">
                <a16:creationId xmlns:a16="http://schemas.microsoft.com/office/drawing/2014/main" id="{8B37CC15-6B89-9CA4-A998-1CA19DDD05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2018" y="1456899"/>
            <a:ext cx="3234061" cy="524476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400" b="0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אופציה ב'</a:t>
            </a:r>
            <a:endParaRPr lang="en-IL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1393CFF-DAC6-EEF0-B43F-91A5C0F65F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12A0E-38DE-6444-7B80-0AA4D3A2114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549953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סיכו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C5C3A61-C15E-C2BF-71F8-8325B8AF4A90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C26CA1-3A1C-FD25-B6C9-50AE1760A72B}"/>
              </a:ext>
            </a:extLst>
          </p:cNvPr>
          <p:cNvGrpSpPr/>
          <p:nvPr userDrawn="1"/>
        </p:nvGrpSpPr>
        <p:grpSpPr>
          <a:xfrm>
            <a:off x="6007100" y="0"/>
            <a:ext cx="2806700" cy="5143500"/>
            <a:chOff x="0" y="0"/>
            <a:chExt cx="3086100" cy="51435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3EF54BB-A923-A5B9-F270-564A491FCBCF}"/>
                </a:ext>
              </a:extLst>
            </p:cNvPr>
            <p:cNvSpPr/>
            <p:nvPr/>
          </p:nvSpPr>
          <p:spPr>
            <a:xfrm>
              <a:off x="0" y="0"/>
              <a:ext cx="3086100" cy="5143500"/>
            </a:xfrm>
            <a:prstGeom prst="rect">
              <a:avLst/>
            </a:prstGeom>
            <a:solidFill>
              <a:srgbClr val="17406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L" sz="1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/>
                <a:ea typeface="+mn-ea"/>
                <a:cs typeface="Alef"/>
              </a:endParaRPr>
            </a:p>
          </p:txBody>
        </p:sp>
        <p:sp>
          <p:nvSpPr>
            <p:cNvPr id="10" name="Text Placeholder 2">
              <a:extLst>
                <a:ext uri="{FF2B5EF4-FFF2-40B4-BE49-F238E27FC236}">
                  <a16:creationId xmlns:a16="http://schemas.microsoft.com/office/drawing/2014/main" id="{106A1417-B0B9-7058-4075-F4CE5B17DD89}"/>
                </a:ext>
              </a:extLst>
            </p:cNvPr>
            <p:cNvSpPr txBox="1">
              <a:spLocks/>
            </p:cNvSpPr>
            <p:nvPr/>
          </p:nvSpPr>
          <p:spPr>
            <a:xfrm>
              <a:off x="219120" y="77210"/>
              <a:ext cx="2647860" cy="4546600"/>
            </a:xfrm>
            <a:prstGeom prst="rect">
              <a:avLst/>
            </a:prstGeom>
          </p:spPr>
          <p:txBody>
            <a:bodyPr anchor="t">
              <a:norm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defTabSz="914400" rtl="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he-IL" sz="5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lef" panose="00000500000000000000" pitchFamily="2" charset="-79"/>
                  <a:cs typeface="Alef" panose="00000500000000000000" pitchFamily="2" charset="-79"/>
                  <a:sym typeface="Arial"/>
                </a:rPr>
                <a:t>סיכום</a:t>
              </a:r>
              <a:endParaRPr kumimoji="0" lang="he-IL" sz="6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 MultiGndr" panose="00000500000000000000" pitchFamily="2" charset="-79"/>
                <a:cs typeface="Alef MultiGndr" panose="00000500000000000000" pitchFamily="2" charset="-79"/>
                <a:sym typeface="Arial"/>
              </a:endParaRPr>
            </a:p>
          </p:txBody>
        </p: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A569A7-3608-20A9-D4C4-EAD2DC03F3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2F278-1406-0FCC-5863-CEFB85A5EF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74514" y="4786512"/>
            <a:ext cx="947307" cy="274637"/>
          </a:xfrm>
        </p:spPr>
        <p:txBody>
          <a:bodyPr/>
          <a:lstStyle>
            <a:lvl1pPr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  <p:pic>
        <p:nvPicPr>
          <p:cNvPr id="13" name="Picture 12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7509B88E-2F57-EC99-0A01-136E4A807C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6364" y="3797214"/>
            <a:ext cx="2049773" cy="107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0431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המלצ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C5C3A61-C15E-C2BF-71F8-8325B8AF4A90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C26CA1-3A1C-FD25-B6C9-50AE1760A72B}"/>
              </a:ext>
            </a:extLst>
          </p:cNvPr>
          <p:cNvGrpSpPr/>
          <p:nvPr userDrawn="1"/>
        </p:nvGrpSpPr>
        <p:grpSpPr>
          <a:xfrm>
            <a:off x="6007100" y="0"/>
            <a:ext cx="2806700" cy="5143500"/>
            <a:chOff x="0" y="0"/>
            <a:chExt cx="3086100" cy="51435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3EF54BB-A923-A5B9-F270-564A491FCBCF}"/>
                </a:ext>
              </a:extLst>
            </p:cNvPr>
            <p:cNvSpPr/>
            <p:nvPr/>
          </p:nvSpPr>
          <p:spPr>
            <a:xfrm>
              <a:off x="0" y="0"/>
              <a:ext cx="3086100" cy="5143500"/>
            </a:xfrm>
            <a:prstGeom prst="rect">
              <a:avLst/>
            </a:prstGeom>
            <a:solidFill>
              <a:srgbClr val="17406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L" sz="1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/>
                <a:ea typeface="+mn-ea"/>
                <a:cs typeface="Alef"/>
              </a:endParaRPr>
            </a:p>
          </p:txBody>
        </p:sp>
        <p:sp>
          <p:nvSpPr>
            <p:cNvPr id="10" name="Text Placeholder 2">
              <a:extLst>
                <a:ext uri="{FF2B5EF4-FFF2-40B4-BE49-F238E27FC236}">
                  <a16:creationId xmlns:a16="http://schemas.microsoft.com/office/drawing/2014/main" id="{106A1417-B0B9-7058-4075-F4CE5B17DD89}"/>
                </a:ext>
              </a:extLst>
            </p:cNvPr>
            <p:cNvSpPr txBox="1">
              <a:spLocks/>
            </p:cNvSpPr>
            <p:nvPr/>
          </p:nvSpPr>
          <p:spPr>
            <a:xfrm>
              <a:off x="219120" y="77210"/>
              <a:ext cx="2647860" cy="4546600"/>
            </a:xfrm>
            <a:prstGeom prst="rect">
              <a:avLst/>
            </a:prstGeom>
          </p:spPr>
          <p:txBody>
            <a:bodyPr anchor="t">
              <a:norm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ctr" defTabSz="914400" rtl="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he-IL" sz="5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lef" panose="00000500000000000000" pitchFamily="2" charset="-79"/>
                  <a:cs typeface="Alef" panose="00000500000000000000" pitchFamily="2" charset="-79"/>
                  <a:sym typeface="Arial"/>
                </a:rPr>
                <a:t>המלצות</a:t>
              </a:r>
              <a:endParaRPr kumimoji="0" lang="he-IL" sz="5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 MultiGndr" panose="00000500000000000000" pitchFamily="2" charset="-79"/>
                <a:cs typeface="Alef MultiGndr" panose="00000500000000000000" pitchFamily="2" charset="-79"/>
                <a:sym typeface="Arial"/>
              </a:endParaRPr>
            </a:p>
          </p:txBody>
        </p: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A569A7-3608-20A9-D4C4-EAD2DC03F3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2F278-1406-0FCC-5863-CEFB85A5EF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774514" y="4786512"/>
            <a:ext cx="947307" cy="274637"/>
          </a:xfrm>
        </p:spPr>
        <p:txBody>
          <a:bodyPr/>
          <a:lstStyle>
            <a:lvl1pPr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  <p:pic>
        <p:nvPicPr>
          <p:cNvPr id="13" name="Picture 12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46C93B76-8329-7600-3623-A7DD288C44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6364" y="3797214"/>
            <a:ext cx="2049773" cy="107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604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מעבר נושא - כה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74D4A3A-C6EF-BC2A-A9BE-B6C7277B928E}"/>
              </a:ext>
            </a:extLst>
          </p:cNvPr>
          <p:cNvGrpSpPr/>
          <p:nvPr userDrawn="1"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437615-BA36-D4E5-7E70-348DAA948D24}"/>
                </a:ext>
              </a:extLst>
            </p:cNvPr>
            <p:cNvSpPr/>
            <p:nvPr userDrawn="1"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L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/>
                <a:ea typeface="+mn-ea"/>
                <a:cs typeface="Alef"/>
              </a:endParaRPr>
            </a:p>
          </p:txBody>
        </p:sp>
        <p:sp>
          <p:nvSpPr>
            <p:cNvPr id="11" name="Arrow: Pentagon 10">
              <a:extLst>
                <a:ext uri="{FF2B5EF4-FFF2-40B4-BE49-F238E27FC236}">
                  <a16:creationId xmlns:a16="http://schemas.microsoft.com/office/drawing/2014/main" id="{9F13C367-98C8-14AF-91B2-E0715535CD23}"/>
                </a:ext>
              </a:extLst>
            </p:cNvPr>
            <p:cNvSpPr/>
            <p:nvPr userDrawn="1"/>
          </p:nvSpPr>
          <p:spPr>
            <a:xfrm flipH="1">
              <a:off x="2125133" y="0"/>
              <a:ext cx="7018867" cy="5143500"/>
            </a:xfrm>
            <a:prstGeom prst="homePlate">
              <a:avLst>
                <a:gd name="adj" fmla="val 33374"/>
              </a:avLst>
            </a:prstGeom>
            <a:solidFill>
              <a:srgbClr val="17406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L" sz="1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/>
                <a:ea typeface="+mn-ea"/>
                <a:cs typeface="Alef"/>
              </a:endParaRPr>
            </a:p>
          </p:txBody>
        </p:sp>
      </p:grpSp>
      <p:pic>
        <p:nvPicPr>
          <p:cNvPr id="17" name="Picture 16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A2B75500-7AB8-B7D1-1CBD-D6F8E528A8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r="50195"/>
          <a:stretch/>
        </p:blipFill>
        <p:spPr>
          <a:xfrm>
            <a:off x="4239219" y="0"/>
            <a:ext cx="4904781" cy="5144400"/>
          </a:xfrm>
          <a:prstGeom prst="rect">
            <a:avLst/>
          </a:prstGeom>
        </p:spPr>
      </p:pic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CBD942EB-EBC8-40F7-FBC0-012638E744B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95600" y="2038350"/>
            <a:ext cx="5689600" cy="10668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7200">
                <a:solidFill>
                  <a:schemeClr val="bg1"/>
                </a:solidFill>
              </a:defRPr>
            </a:lvl1pPr>
          </a:lstStyle>
          <a:p>
            <a:pPr lvl="0"/>
            <a:r>
              <a:rPr lang="he-IL"/>
              <a:t>מעבר נושא</a:t>
            </a:r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4A510-0747-DF68-EB51-0A504364A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441BF1-AEB5-679F-8FDB-74077BAFA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70020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ראשי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AF4EAFC-6D15-36A0-22FA-5926C43521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50181" y="216970"/>
            <a:ext cx="6951043" cy="975307"/>
          </a:xfrm>
        </p:spPr>
        <p:txBody>
          <a:bodyPr/>
          <a:lstStyle/>
          <a:p>
            <a:r>
              <a:rPr lang="he-IL"/>
              <a:t>כותרת ראשית</a:t>
            </a:r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7F6DB1-E7FB-69F2-7C3B-2914AE2E7AB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A1C4E1-70B8-9F4E-874E-2294663973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912354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מעבר נושא - בהי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B84F7A3-5BCB-1F35-24F9-745B578FEC0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406D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0D561907-40C3-2759-F89A-01163ABE0D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41610" y="4039730"/>
            <a:ext cx="1639279" cy="843925"/>
          </a:xfrm>
          <a:prstGeom prst="rect">
            <a:avLst/>
          </a:prstGeom>
        </p:spPr>
      </p:pic>
      <p:sp>
        <p:nvSpPr>
          <p:cNvPr id="9" name="Arrow: Pentagon 8">
            <a:extLst>
              <a:ext uri="{FF2B5EF4-FFF2-40B4-BE49-F238E27FC236}">
                <a16:creationId xmlns:a16="http://schemas.microsoft.com/office/drawing/2014/main" id="{74DD2AA8-0DE2-713E-D8A5-B120C363CD08}"/>
              </a:ext>
            </a:extLst>
          </p:cNvPr>
          <p:cNvSpPr/>
          <p:nvPr userDrawn="1"/>
        </p:nvSpPr>
        <p:spPr>
          <a:xfrm flipH="1">
            <a:off x="2125133" y="0"/>
            <a:ext cx="7018867" cy="5143500"/>
          </a:xfrm>
          <a:prstGeom prst="homePlate">
            <a:avLst>
              <a:gd name="adj" fmla="val 33374"/>
            </a:avLst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1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FC0F9CD1-DD03-8CC1-1691-801609B3B9F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95600" y="2038350"/>
            <a:ext cx="5689600" cy="10668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7200">
                <a:solidFill>
                  <a:schemeClr val="tx2"/>
                </a:solidFill>
              </a:defRPr>
            </a:lvl1pPr>
          </a:lstStyle>
          <a:p>
            <a:pPr lvl="0"/>
            <a:r>
              <a:rPr lang="he-IL"/>
              <a:t>מעבר נושא</a:t>
            </a:r>
            <a:endParaRPr lang="en-IL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D29610-ADBD-2084-3DE9-A763441DB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7A6055-06E6-348D-EC67-AE9C525C5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  <p:pic>
        <p:nvPicPr>
          <p:cNvPr id="11" name="Picture 10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FF316F58-7CBA-6E43-71AA-1BAAAF8F0E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17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rcRect r="50195"/>
          <a:stretch/>
        </p:blipFill>
        <p:spPr>
          <a:xfrm>
            <a:off x="4239219" y="0"/>
            <a:ext cx="4904781" cy="514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035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ריק - כה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528F029-80DD-8BC5-4AE0-2DBB30B3E30B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406D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1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B01E49-7991-F50B-B531-6DEB4C26C82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r>
              <a:rPr lang="he-IL"/>
              <a:t>בלמ"ס</a:t>
            </a:r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E14AF-44B5-1836-502E-BE41229A9E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  <p:pic>
        <p:nvPicPr>
          <p:cNvPr id="9" name="Picture 8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6469D0C6-05AD-23EC-C14B-410633E54B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82987" y="247286"/>
            <a:ext cx="1778027" cy="9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5067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ריק - בהי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C0A477-6BB5-3BE8-095D-7FF53B88B934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1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945EA6-8262-E8F7-74A0-EEDB9D3932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4BBE86-A40D-A2F5-84A3-665FE73CD0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4C43AD0-4FA9-A9E3-6A60-9F98902E6794}"/>
              </a:ext>
            </a:extLst>
          </p:cNvPr>
          <p:cNvGrpSpPr/>
          <p:nvPr userDrawn="1"/>
        </p:nvGrpSpPr>
        <p:grpSpPr>
          <a:xfrm>
            <a:off x="3682987" y="247286"/>
            <a:ext cx="1778027" cy="928800"/>
            <a:chOff x="3682987" y="247286"/>
            <a:chExt cx="1778027" cy="928800"/>
          </a:xfrm>
        </p:grpSpPr>
        <p:pic>
          <p:nvPicPr>
            <p:cNvPr id="8" name="Picture 7" descr="A picture containing text, dark, night sky&#10;&#10;Description automatically generated">
              <a:extLst>
                <a:ext uri="{FF2B5EF4-FFF2-40B4-BE49-F238E27FC236}">
                  <a16:creationId xmlns:a16="http://schemas.microsoft.com/office/drawing/2014/main" id="{9197286D-6512-7E19-973A-C1EC255AAE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-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682987" y="247286"/>
              <a:ext cx="1778027" cy="928800"/>
            </a:xfrm>
            <a:prstGeom prst="rect">
              <a:avLst/>
            </a:prstGeom>
          </p:spPr>
        </p:pic>
        <p:pic>
          <p:nvPicPr>
            <p:cNvPr id="9" name="Picture 8" descr="A picture containing text, dark, night sky&#10;&#10;Description automatically generated">
              <a:extLst>
                <a:ext uri="{FF2B5EF4-FFF2-40B4-BE49-F238E27FC236}">
                  <a16:creationId xmlns:a16="http://schemas.microsoft.com/office/drawing/2014/main" id="{D666B1F6-7C7A-4689-9F1D-CEED6B4492A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38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-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682987" y="247286"/>
              <a:ext cx="1778027" cy="9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933610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ורה תחתונה - כה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51CDA8C-9C24-946F-3D30-EE4827789416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406D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1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1C845CF-9CCC-C10C-8168-EF32014DA0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9971" y="1841259"/>
            <a:ext cx="7844055" cy="21101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8800">
                <a:solidFill>
                  <a:schemeClr val="bg1"/>
                </a:solidFill>
              </a:defRPr>
            </a:lvl1pPr>
          </a:lstStyle>
          <a:p>
            <a:pPr lvl="0"/>
            <a:r>
              <a:rPr lang="he-IL"/>
              <a:t>שורה תחתונה</a:t>
            </a:r>
            <a:endParaRPr lang="en-IL"/>
          </a:p>
        </p:txBody>
      </p:sp>
      <p:sp>
        <p:nvSpPr>
          <p:cNvPr id="9" name="Wave 8">
            <a:extLst>
              <a:ext uri="{FF2B5EF4-FFF2-40B4-BE49-F238E27FC236}">
                <a16:creationId xmlns:a16="http://schemas.microsoft.com/office/drawing/2014/main" id="{38597051-C239-1BBC-02BC-88034312DE09}"/>
              </a:ext>
            </a:extLst>
          </p:cNvPr>
          <p:cNvSpPr/>
          <p:nvPr userDrawn="1"/>
        </p:nvSpPr>
        <p:spPr>
          <a:xfrm>
            <a:off x="1245141" y="2161526"/>
            <a:ext cx="6653719" cy="1469605"/>
          </a:xfrm>
          <a:prstGeom prst="wave">
            <a:avLst/>
          </a:prstGeom>
          <a:solidFill>
            <a:sysClr val="window" lastClr="FFFFFF">
              <a:alpha val="37000"/>
            </a:sys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B65A55-0943-11B7-3B6B-A3D464BA7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r>
              <a:rPr lang="he-IL"/>
              <a:t>בלמ"ס</a:t>
            </a:r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DB3B2E-5EA8-0ECF-5735-6EDE0F0D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  <p:pic>
        <p:nvPicPr>
          <p:cNvPr id="8" name="Picture 7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17EEF009-BD3A-0D8E-5D17-4125564D52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82987" y="247286"/>
            <a:ext cx="1778027" cy="9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3288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ורה תחתונה - בהי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1B3F801-25B9-83EF-67D6-EDE9EB94456E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1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F70CA28-DC21-4E16-4448-1C7B88C4D2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9971" y="1841259"/>
            <a:ext cx="7844055" cy="21101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8800">
                <a:solidFill>
                  <a:schemeClr val="tx2"/>
                </a:solidFill>
              </a:defRPr>
            </a:lvl1pPr>
          </a:lstStyle>
          <a:p>
            <a:pPr lvl="0"/>
            <a:r>
              <a:rPr lang="he-IL"/>
              <a:t>שורה תחתונה</a:t>
            </a:r>
            <a:endParaRPr lang="en-IL"/>
          </a:p>
        </p:txBody>
      </p:sp>
      <p:sp>
        <p:nvSpPr>
          <p:cNvPr id="9" name="Wave 8">
            <a:extLst>
              <a:ext uri="{FF2B5EF4-FFF2-40B4-BE49-F238E27FC236}">
                <a16:creationId xmlns:a16="http://schemas.microsoft.com/office/drawing/2014/main" id="{B3B954D5-C6C1-A228-FE55-81874F43B1EB}"/>
              </a:ext>
            </a:extLst>
          </p:cNvPr>
          <p:cNvSpPr/>
          <p:nvPr userDrawn="1"/>
        </p:nvSpPr>
        <p:spPr>
          <a:xfrm>
            <a:off x="1245141" y="2161526"/>
            <a:ext cx="6653719" cy="1469605"/>
          </a:xfrm>
          <a:prstGeom prst="wave">
            <a:avLst/>
          </a:prstGeom>
          <a:solidFill>
            <a:srgbClr val="0BC0D9">
              <a:alpha val="37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46AFE-68F1-E14F-755F-4E1BC8F9E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2BD3E2-B3BA-D4BE-F2EF-073C138FA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69D190-0DC5-D9AF-649B-EBE115EC4696}"/>
              </a:ext>
            </a:extLst>
          </p:cNvPr>
          <p:cNvGrpSpPr/>
          <p:nvPr userDrawn="1"/>
        </p:nvGrpSpPr>
        <p:grpSpPr>
          <a:xfrm>
            <a:off x="3682987" y="247286"/>
            <a:ext cx="1778027" cy="928800"/>
            <a:chOff x="3682987" y="247286"/>
            <a:chExt cx="1778027" cy="928800"/>
          </a:xfrm>
        </p:grpSpPr>
        <p:pic>
          <p:nvPicPr>
            <p:cNvPr id="10" name="Picture 9" descr="A picture containing text, dark, night sky&#10;&#10;Description automatically generated">
              <a:extLst>
                <a:ext uri="{FF2B5EF4-FFF2-40B4-BE49-F238E27FC236}">
                  <a16:creationId xmlns:a16="http://schemas.microsoft.com/office/drawing/2014/main" id="{881EDE24-1D51-6231-4761-EFAE089C1E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-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682987" y="247286"/>
              <a:ext cx="1778027" cy="928800"/>
            </a:xfrm>
            <a:prstGeom prst="rect">
              <a:avLst/>
            </a:prstGeom>
          </p:spPr>
        </p:pic>
        <p:pic>
          <p:nvPicPr>
            <p:cNvPr id="11" name="Picture 10" descr="A picture containing text, dark, night sky&#10;&#10;Description automatically generated">
              <a:extLst>
                <a:ext uri="{FF2B5EF4-FFF2-40B4-BE49-F238E27FC236}">
                  <a16:creationId xmlns:a16="http://schemas.microsoft.com/office/drawing/2014/main" id="{793E9DD8-EBBB-82EE-E691-CD517C0DBC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38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-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682987" y="247286"/>
              <a:ext cx="1778027" cy="9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12181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התייחסות מפקד.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94BD980-8610-13EB-0F61-D05D8C178C70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406D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1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027E17A-49BB-00E2-8A57-1FE8BF05E378}"/>
              </a:ext>
            </a:extLst>
          </p:cNvPr>
          <p:cNvSpPr txBox="1">
            <a:spLocks/>
          </p:cNvSpPr>
          <p:nvPr userDrawn="1"/>
        </p:nvSpPr>
        <p:spPr>
          <a:xfrm>
            <a:off x="373062" y="393700"/>
            <a:ext cx="8516938" cy="4546600"/>
          </a:xfrm>
          <a:prstGeom prst="rect">
            <a:avLst/>
          </a:prstGeom>
        </p:spPr>
        <p:txBody>
          <a:bodyPr anchor="b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>
              <a:defRPr/>
            </a:pPr>
            <a:r>
              <a:rPr lang="he-IL" sz="8800">
                <a:solidFill>
                  <a:prstClr val="white"/>
                </a:solidFill>
                <a:latin typeface="Alef" panose="00000500000000000000" pitchFamily="2" charset="-79"/>
                <a:cs typeface="Alef" panose="00000500000000000000" pitchFamily="2" charset="-79"/>
              </a:rPr>
              <a:t>התייחסות</a:t>
            </a:r>
          </a:p>
          <a:p>
            <a:pPr algn="r" rtl="1">
              <a:defRPr/>
            </a:pPr>
            <a:r>
              <a:rPr lang="he-IL" sz="8800">
                <a:solidFill>
                  <a:prstClr val="white"/>
                </a:solidFill>
                <a:latin typeface="Alef" panose="00000500000000000000" pitchFamily="2" charset="-79"/>
                <a:cs typeface="Alef" panose="00000500000000000000" pitchFamily="2" charset="-79"/>
              </a:rPr>
              <a:t>מפקד</a:t>
            </a:r>
            <a:r>
              <a:rPr lang="he-IL" sz="8800">
                <a:solidFill>
                  <a:prstClr val="white"/>
                </a:solidFill>
                <a:latin typeface="Alef MultiGndr" panose="00000500000000000000" pitchFamily="2" charset="-79"/>
                <a:cs typeface="Alef MultiGndr" panose="00000500000000000000" pitchFamily="2" charset="-79"/>
              </a:rPr>
              <a:t>׍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2AD3B-F16E-A8AE-DA47-2B8ADB7D79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r>
              <a:rPr lang="he-IL"/>
              <a:t>בלמ"ס</a:t>
            </a:r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1FB40C-47B8-81E3-37FC-F9F34FA053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  <p:pic>
        <p:nvPicPr>
          <p:cNvPr id="10" name="Picture 9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9600A273-EC6D-922C-E2AE-96EC54CAB7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85411" y="1151468"/>
            <a:ext cx="1685527" cy="88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975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תודה על ההקשב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8596B9A-5A74-FCF3-05A7-1148468D2917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7406D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1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D68B351-13F4-4607-07F0-DC0C265F56F6}"/>
              </a:ext>
            </a:extLst>
          </p:cNvPr>
          <p:cNvSpPr txBox="1">
            <a:spLocks/>
          </p:cNvSpPr>
          <p:nvPr userDrawn="1"/>
        </p:nvSpPr>
        <p:spPr>
          <a:xfrm>
            <a:off x="373062" y="298450"/>
            <a:ext cx="8472555" cy="4546600"/>
          </a:xfrm>
          <a:prstGeom prst="rect">
            <a:avLst/>
          </a:prstGeom>
        </p:spPr>
        <p:txBody>
          <a:bodyPr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>
              <a:defRPr/>
            </a:pPr>
            <a:r>
              <a:rPr lang="he-IL" sz="8800">
                <a:solidFill>
                  <a:prstClr val="white"/>
                </a:solidFill>
                <a:latin typeface="Alef" panose="00000500000000000000" pitchFamily="2" charset="-79"/>
                <a:cs typeface="Alef" panose="00000500000000000000" pitchFamily="2" charset="-79"/>
              </a:rPr>
              <a:t>תודה </a:t>
            </a:r>
          </a:p>
          <a:p>
            <a:pPr algn="r" rtl="1">
              <a:defRPr/>
            </a:pPr>
            <a:r>
              <a:rPr lang="he-IL" sz="8800">
                <a:solidFill>
                  <a:prstClr val="white"/>
                </a:solidFill>
                <a:latin typeface="Alef" panose="00000500000000000000" pitchFamily="2" charset="-79"/>
                <a:cs typeface="Alef" panose="00000500000000000000" pitchFamily="2" charset="-79"/>
              </a:rPr>
              <a:t>על </a:t>
            </a:r>
          </a:p>
          <a:p>
            <a:pPr algn="r" rtl="1">
              <a:defRPr/>
            </a:pPr>
            <a:r>
              <a:rPr lang="he-IL" sz="8800">
                <a:solidFill>
                  <a:prstClr val="white"/>
                </a:solidFill>
                <a:latin typeface="Alef" panose="00000500000000000000" pitchFamily="2" charset="-79"/>
                <a:cs typeface="Alef" panose="00000500000000000000" pitchFamily="2" charset="-79"/>
              </a:rPr>
              <a:t>ההקשבה</a:t>
            </a:r>
            <a:endParaRPr lang="he-IL" sz="8800">
              <a:solidFill>
                <a:prstClr val="white"/>
              </a:solidFill>
              <a:latin typeface="Alef MultiGndr" panose="00000500000000000000" pitchFamily="2" charset="-79"/>
              <a:cs typeface="Alef MultiGndr" panose="00000500000000000000" pitchFamily="2" charset="-79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1B78BF-4741-268A-BE4F-0991EA9255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978275" y="161131"/>
            <a:ext cx="1187450" cy="274637"/>
          </a:xfrm>
        </p:spPr>
        <p:txBody>
          <a:bodyPr/>
          <a:lstStyle>
            <a:lvl1pPr algn="ctr"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r>
              <a:rPr lang="he-IL"/>
              <a:t>בלמ"ס</a:t>
            </a:r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43B77C-71D2-3966-275B-C550E2F4AD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543300" y="4707732"/>
            <a:ext cx="2057400" cy="274637"/>
          </a:xfrm>
        </p:spPr>
        <p:txBody>
          <a:bodyPr/>
          <a:lstStyle>
            <a:lvl1pPr algn="ctr"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pPr rtl="1"/>
            <a:fld id="{97E57715-59EF-4637-B63F-563BD9A01E87}" type="slidenum">
              <a:rPr lang="en-IL" smtClean="0"/>
              <a:pPr rtl="1"/>
              <a:t>‹#›</a:t>
            </a:fld>
            <a:endParaRPr lang="en-IL"/>
          </a:p>
        </p:txBody>
      </p:sp>
      <p:pic>
        <p:nvPicPr>
          <p:cNvPr id="10" name="Picture 9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74FED2E8-7883-4B53-4316-792559AE1F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8902" y="1617505"/>
            <a:ext cx="3601342" cy="188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035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הנחי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9FBF0DE-D1FF-7B47-D331-D92397D88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5AEF2E-131C-615F-F095-5EE52ED7C6F8}"/>
              </a:ext>
            </a:extLst>
          </p:cNvPr>
          <p:cNvSpPr txBox="1"/>
          <p:nvPr userDrawn="1"/>
        </p:nvSpPr>
        <p:spPr>
          <a:xfrm>
            <a:off x="2080503" y="104840"/>
            <a:ext cx="6920621" cy="1087437"/>
          </a:xfrm>
          <a:prstGeom prst="rect">
            <a:avLst/>
          </a:prstGeom>
          <a:noFill/>
        </p:spPr>
        <p:txBody>
          <a:bodyPr wrap="square" anchor="b">
            <a:normAutofit/>
          </a:bodyPr>
          <a:lstStyle/>
          <a:p>
            <a:pPr algn="r" rtl="1"/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ea typeface="+mj-ea"/>
                <a:cs typeface="Alef" panose="00000500000000000000" pitchFamily="2" charset="-79"/>
                <a:sym typeface="Arial"/>
              </a:rPr>
              <a:t>הנחיות כלליות</a:t>
            </a:r>
            <a:endParaRPr lang="en-I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F182F8-5063-32DB-77F7-1D8161915AF2}"/>
              </a:ext>
            </a:extLst>
          </p:cNvPr>
          <p:cNvSpPr txBox="1"/>
          <p:nvPr userDrawn="1"/>
        </p:nvSpPr>
        <p:spPr>
          <a:xfrm>
            <a:off x="142776" y="1490664"/>
            <a:ext cx="8866816" cy="3295848"/>
          </a:xfrm>
          <a:prstGeom prst="rect">
            <a:avLst/>
          </a:prstGeom>
          <a:noFill/>
        </p:spPr>
        <p:txBody>
          <a:bodyPr wrap="square" anchor="t">
            <a:normAutofit fontScale="77500" lnSpcReduction="20000"/>
          </a:bodyPr>
          <a:lstStyle/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None/>
              <a:tabLst/>
              <a:defRPr/>
            </a:pPr>
            <a:r>
              <a:rPr kumimoji="0" lang="he-IL" sz="2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שינוי הסיווג</a:t>
            </a:r>
          </a:p>
          <a:p>
            <a:pPr marL="342900" marR="0" lvl="0" indent="-342900" algn="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he-IL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  <a:sym typeface="Arial"/>
              </a:rPr>
              <a:t>עבור 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  <a:sym typeface="Arial"/>
              </a:rPr>
              <a:t>Office</a:t>
            </a:r>
            <a:r>
              <a:rPr kumimoji="0" lang="he-IL" sz="2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 </a:t>
            </a:r>
            <a:r>
              <a:rPr kumimoji="0" lang="he-IL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  <a:sym typeface="Arial"/>
              </a:rPr>
              <a:t>באנגלית</a:t>
            </a:r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Insert → Header</a:t>
            </a:r>
            <a:r>
              <a:rPr kumimoji="0" lang="he-IL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&amp;</a:t>
            </a:r>
            <a:r>
              <a:rPr kumimoji="0" lang="he-IL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Footer → Footer </a:t>
            </a:r>
            <a:r>
              <a:rPr kumimoji="0" lang="he-IL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(ושינוי הטקסט)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 → Apply to all</a:t>
            </a:r>
            <a:endParaRPr kumimoji="0" lang="he-IL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  <a:p>
            <a:pPr marL="342900" marR="0" lvl="0" indent="-342900" algn="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he-IL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  <a:sym typeface="Arial"/>
              </a:rPr>
              <a:t>עבור 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  <a:sym typeface="Arial"/>
              </a:rPr>
              <a:t>Office</a:t>
            </a:r>
            <a:r>
              <a:rPr kumimoji="0" lang="he-IL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  <a:sym typeface="Arial"/>
              </a:rPr>
              <a:t> בעברית</a:t>
            </a:r>
            <a:b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  <a:sym typeface="Arial"/>
              </a:rPr>
            </a:br>
            <a:r>
              <a:rPr kumimoji="0" lang="he-IL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הוספה ← כותרת עליונה ותחתונה ← כותרת תחתונה (ושינוי הטקסט) ← החל על </a:t>
            </a:r>
            <a:r>
              <a:rPr kumimoji="0" lang="he-IL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הכל</a:t>
            </a: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None/>
              <a:tabLst/>
              <a:defRPr/>
            </a:pPr>
            <a:r>
              <a:rPr kumimoji="0" lang="he-IL" sz="2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</a:rPr>
              <a:t>שקפי נקודות</a:t>
            </a:r>
          </a:p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None/>
              <a:tabLst/>
              <a:defRPr/>
            </a:pPr>
            <a:r>
              <a:rPr kumimoji="0" lang="he-IL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  <a:sym typeface="Arial"/>
              </a:rPr>
              <a:t>שקפי הנקודות (3, 4 ו־6) הם עם מספר נקודות קבוע</a:t>
            </a:r>
          </a:p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None/>
              <a:tabLst/>
              <a:defRPr/>
            </a:pPr>
            <a:r>
              <a:rPr kumimoji="0" lang="he-IL" sz="2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  <a:sym typeface="Arial"/>
              </a:rPr>
              <a:t>הנפשות</a:t>
            </a:r>
          </a:p>
          <a:p>
            <a:pPr marL="0" marR="0" lvl="0" indent="0" algn="r" defTabSz="914400" rtl="1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None/>
              <a:tabLst/>
              <a:defRPr/>
            </a:pPr>
            <a:r>
              <a:rPr kumimoji="0" lang="he-IL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ef"/>
                <a:ea typeface="+mn-ea"/>
                <a:cs typeface="Alef"/>
                <a:sym typeface="Arial"/>
              </a:rPr>
              <a:t>לשקפי הנקודות יש גרסה מונפשת (ניתן לבחור את התבנית הזו) בהוספת המחשות לשקפים אלה יש להוסיף הנפשות מתאימות (כדי שיופיעו יחד עם הנקודה הרלוונטית).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F12162-8DE9-FA8B-03A4-5FF9387F9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55160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ראשית ומש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6D85B96-1AED-EAA4-7AED-22B4B8B652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80604" y="731521"/>
            <a:ext cx="6920622" cy="4511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>
                <a:solidFill>
                  <a:schemeClr val="bg1"/>
                </a:solidFill>
                <a:latin typeface="+mj-lt"/>
                <a:cs typeface="+mj-cs"/>
              </a:defRPr>
            </a:lvl1pPr>
          </a:lstStyle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2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כותרת משנה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048A08A-0B9C-E39E-2F24-1FED29C0A8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1"/>
            <a:ext cx="6920622" cy="626680"/>
          </a:xfrm>
        </p:spPr>
        <p:txBody>
          <a:bodyPr/>
          <a:lstStyle>
            <a:lvl1pPr>
              <a:defRPr sz="3600"/>
            </a:lvl1pPr>
          </a:lstStyle>
          <a:p>
            <a:r>
              <a:rPr lang="he-IL"/>
              <a:t>כותרת ראשית</a:t>
            </a:r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664048-D43C-AA8E-A23B-5B8A23BEF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9EBCE-3717-DF64-7B05-039069B59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90761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תוכן עניי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E0DF61C-9AD5-0619-285F-A77FD69C4A71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21753D5-934D-986A-53D1-43038860DF25}"/>
              </a:ext>
            </a:extLst>
          </p:cNvPr>
          <p:cNvGrpSpPr/>
          <p:nvPr userDrawn="1"/>
        </p:nvGrpSpPr>
        <p:grpSpPr>
          <a:xfrm>
            <a:off x="6007100" y="0"/>
            <a:ext cx="2806700" cy="5143500"/>
            <a:chOff x="0" y="0"/>
            <a:chExt cx="3086100" cy="51435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AD0C904-1434-39FE-3987-B43D9B724133}"/>
                </a:ext>
              </a:extLst>
            </p:cNvPr>
            <p:cNvSpPr/>
            <p:nvPr/>
          </p:nvSpPr>
          <p:spPr>
            <a:xfrm>
              <a:off x="0" y="0"/>
              <a:ext cx="3086100" cy="5143500"/>
            </a:xfrm>
            <a:prstGeom prst="rect">
              <a:avLst/>
            </a:prstGeom>
            <a:solidFill>
              <a:srgbClr val="17406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L" sz="1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/>
                <a:ea typeface="+mn-ea"/>
                <a:cs typeface="Alef"/>
              </a:endParaRPr>
            </a:p>
          </p:txBody>
        </p:sp>
        <p:sp>
          <p:nvSpPr>
            <p:cNvPr id="16" name="Text Placeholder 2">
              <a:extLst>
                <a:ext uri="{FF2B5EF4-FFF2-40B4-BE49-F238E27FC236}">
                  <a16:creationId xmlns:a16="http://schemas.microsoft.com/office/drawing/2014/main" id="{81B729CD-8B4B-AAC9-5DC4-03F73543A542}"/>
                </a:ext>
              </a:extLst>
            </p:cNvPr>
            <p:cNvSpPr txBox="1">
              <a:spLocks/>
            </p:cNvSpPr>
            <p:nvPr/>
          </p:nvSpPr>
          <p:spPr>
            <a:xfrm>
              <a:off x="360282" y="77210"/>
              <a:ext cx="2365537" cy="4546600"/>
            </a:xfrm>
            <a:prstGeom prst="rect">
              <a:avLst/>
            </a:prstGeom>
          </p:spPr>
          <p:txBody>
            <a:bodyPr anchor="t">
              <a:norm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r" defTabSz="914400" rtl="1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he-IL" sz="5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lef" panose="00000500000000000000" pitchFamily="2" charset="-79"/>
                  <a:cs typeface="Alef" panose="00000500000000000000" pitchFamily="2" charset="-79"/>
                  <a:sym typeface="Arial"/>
                </a:rPr>
                <a:t>תוכן עניינים</a:t>
              </a:r>
              <a:endParaRPr kumimoji="0" lang="he-IL" sz="5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 MultiGndr" panose="00000500000000000000" pitchFamily="2" charset="-79"/>
                <a:cs typeface="Alef MultiGndr" panose="00000500000000000000" pitchFamily="2" charset="-79"/>
                <a:sym typeface="Arial"/>
              </a:endParaRPr>
            </a:p>
          </p:txBody>
        </p: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AD449BE-B51D-AB60-9BBB-7C811CBD358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C8ED0-9068-C414-99FB-3D85C31A65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920566" y="4786512"/>
            <a:ext cx="767392" cy="274637"/>
          </a:xfrm>
        </p:spPr>
        <p:txBody>
          <a:bodyPr/>
          <a:lstStyle>
            <a:lvl1pPr>
              <a:defRPr>
                <a:solidFill>
                  <a:schemeClr val="bg1">
                    <a:alpha val="62000"/>
                  </a:schemeClr>
                </a:solidFill>
              </a:defRPr>
            </a:lvl1pPr>
          </a:lstStyle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  <p:pic>
        <p:nvPicPr>
          <p:cNvPr id="11" name="Picture 10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8F167409-6B60-46C2-2436-37847E6314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6364" y="3797214"/>
            <a:ext cx="2049773" cy="107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023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־3 נקודות - עם הנפש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자유형 25">
            <a:extLst>
              <a:ext uri="{FF2B5EF4-FFF2-40B4-BE49-F238E27FC236}">
                <a16:creationId xmlns:a16="http://schemas.microsoft.com/office/drawing/2014/main" id="{C730AE36-58BF-3DDF-074F-220EFCE8655D}"/>
              </a:ext>
            </a:extLst>
          </p:cNvPr>
          <p:cNvSpPr/>
          <p:nvPr userDrawn="1"/>
        </p:nvSpPr>
        <p:spPr>
          <a:xfrm flipH="1" flipV="1">
            <a:off x="373061" y="2394846"/>
            <a:ext cx="8448702" cy="123836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 cap="rnd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자유형 25">
            <a:extLst>
              <a:ext uri="{FF2B5EF4-FFF2-40B4-BE49-F238E27FC236}">
                <a16:creationId xmlns:a16="http://schemas.microsoft.com/office/drawing/2014/main" id="{31EFA2A5-5D59-33C8-D2F6-DC27D8AA0BC0}"/>
              </a:ext>
            </a:extLst>
          </p:cNvPr>
          <p:cNvSpPr/>
          <p:nvPr userDrawn="1"/>
        </p:nvSpPr>
        <p:spPr>
          <a:xfrm flipH="1" flipV="1">
            <a:off x="373061" y="3546752"/>
            <a:ext cx="8448702" cy="123837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 cap="rnd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E11B9BA-6337-3261-21D8-B6CE77F86EB9}"/>
              </a:ext>
            </a:extLst>
          </p:cNvPr>
          <p:cNvSpPr/>
          <p:nvPr userDrawn="1"/>
        </p:nvSpPr>
        <p:spPr>
          <a:xfrm flipH="1">
            <a:off x="8173881" y="1553650"/>
            <a:ext cx="693954" cy="693954"/>
          </a:xfrm>
          <a:prstGeom prst="ellipse">
            <a:avLst/>
          </a:prstGeom>
          <a:solidFill>
            <a:schemeClr val="accent3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lnSpcReduction="10000"/>
          </a:bodyPr>
          <a:lstStyle/>
          <a:p>
            <a:pPr algn="ctr"/>
            <a:endParaRPr lang="en-JM" sz="2700">
              <a:solidFill>
                <a:schemeClr val="bg1"/>
              </a:solidFill>
            </a:endParaRPr>
          </a:p>
        </p:txBody>
      </p:sp>
      <p:sp>
        <p:nvSpPr>
          <p:cNvPr id="35" name="Oval 10">
            <a:extLst>
              <a:ext uri="{FF2B5EF4-FFF2-40B4-BE49-F238E27FC236}">
                <a16:creationId xmlns:a16="http://schemas.microsoft.com/office/drawing/2014/main" id="{38429625-4080-C2B2-5F26-0B0D1CFBE8E5}"/>
              </a:ext>
            </a:extLst>
          </p:cNvPr>
          <p:cNvSpPr/>
          <p:nvPr userDrawn="1"/>
        </p:nvSpPr>
        <p:spPr>
          <a:xfrm flipH="1">
            <a:off x="8173883" y="3895904"/>
            <a:ext cx="693954" cy="693953"/>
          </a:xfrm>
          <a:prstGeom prst="ellipse">
            <a:avLst/>
          </a:prstGeom>
          <a:solidFill>
            <a:schemeClr val="accent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2700">
              <a:solidFill>
                <a:schemeClr val="bg1"/>
              </a:solidFill>
            </a:endParaRPr>
          </a:p>
        </p:txBody>
      </p:sp>
      <p:sp>
        <p:nvSpPr>
          <p:cNvPr id="36" name="Oval 10">
            <a:extLst>
              <a:ext uri="{FF2B5EF4-FFF2-40B4-BE49-F238E27FC236}">
                <a16:creationId xmlns:a16="http://schemas.microsoft.com/office/drawing/2014/main" id="{42B254E2-51D5-DF8B-6C8A-CF6104E40F13}"/>
              </a:ext>
            </a:extLst>
          </p:cNvPr>
          <p:cNvSpPr/>
          <p:nvPr userDrawn="1"/>
        </p:nvSpPr>
        <p:spPr>
          <a:xfrm flipH="1">
            <a:off x="8173881" y="2723906"/>
            <a:ext cx="693954" cy="693955"/>
          </a:xfrm>
          <a:prstGeom prst="ellipse">
            <a:avLst/>
          </a:prstGeom>
          <a:solidFill>
            <a:schemeClr val="accent2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2700">
              <a:solidFill>
                <a:schemeClr val="bg1"/>
              </a:solidFill>
            </a:endParaRPr>
          </a:p>
        </p:txBody>
      </p:sp>
      <p:sp>
        <p:nvSpPr>
          <p:cNvPr id="37" name="Text Placeholder 6">
            <a:extLst>
              <a:ext uri="{FF2B5EF4-FFF2-40B4-BE49-F238E27FC236}">
                <a16:creationId xmlns:a16="http://schemas.microsoft.com/office/drawing/2014/main" id="{D435E554-648B-3844-7FD8-EC50BBE4A0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58863" y="1504937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38" name="Text Placeholder 6">
            <a:extLst>
              <a:ext uri="{FF2B5EF4-FFF2-40B4-BE49-F238E27FC236}">
                <a16:creationId xmlns:a16="http://schemas.microsoft.com/office/drawing/2014/main" id="{9A9B71D7-99C8-20E3-19D0-8D265A495B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58806" y="1909455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39" name="Text Placeholder 6">
            <a:extLst>
              <a:ext uri="{FF2B5EF4-FFF2-40B4-BE49-F238E27FC236}">
                <a16:creationId xmlns:a16="http://schemas.microsoft.com/office/drawing/2014/main" id="{9A0B12DF-C779-E6C8-A106-2D4DB7B5F4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8863" y="2670213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40" name="Text Placeholder 6">
            <a:extLst>
              <a:ext uri="{FF2B5EF4-FFF2-40B4-BE49-F238E27FC236}">
                <a16:creationId xmlns:a16="http://schemas.microsoft.com/office/drawing/2014/main" id="{F3E97EBB-AF89-6D08-EA32-DA45C5D43E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8806" y="3074731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41" name="Text Placeholder 6">
            <a:extLst>
              <a:ext uri="{FF2B5EF4-FFF2-40B4-BE49-F238E27FC236}">
                <a16:creationId xmlns:a16="http://schemas.microsoft.com/office/drawing/2014/main" id="{68543FBB-D15F-4935-A59D-038D4FA159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58863" y="3835489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42" name="Text Placeholder 6">
            <a:extLst>
              <a:ext uri="{FF2B5EF4-FFF2-40B4-BE49-F238E27FC236}">
                <a16:creationId xmlns:a16="http://schemas.microsoft.com/office/drawing/2014/main" id="{2F5A60C3-85D8-DD61-5E46-F193575DD07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58806" y="4240007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FAF8C828-4FE9-8333-207E-C86C058A7E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שקף שלוש נקודות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3953F1-8812-1C7E-FD84-0E80097CC29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368352-085F-D1BD-C086-835DE2E5CC7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63319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־3 נקודות - ללא הנפש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자유형 25">
            <a:extLst>
              <a:ext uri="{FF2B5EF4-FFF2-40B4-BE49-F238E27FC236}">
                <a16:creationId xmlns:a16="http://schemas.microsoft.com/office/drawing/2014/main" id="{C730AE36-58BF-3DDF-074F-220EFCE8655D}"/>
              </a:ext>
            </a:extLst>
          </p:cNvPr>
          <p:cNvSpPr/>
          <p:nvPr userDrawn="1"/>
        </p:nvSpPr>
        <p:spPr>
          <a:xfrm flipH="1" flipV="1">
            <a:off x="373061" y="2394846"/>
            <a:ext cx="8448702" cy="123836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 cap="rnd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자유형 25">
            <a:extLst>
              <a:ext uri="{FF2B5EF4-FFF2-40B4-BE49-F238E27FC236}">
                <a16:creationId xmlns:a16="http://schemas.microsoft.com/office/drawing/2014/main" id="{31EFA2A5-5D59-33C8-D2F6-DC27D8AA0BC0}"/>
              </a:ext>
            </a:extLst>
          </p:cNvPr>
          <p:cNvSpPr/>
          <p:nvPr userDrawn="1"/>
        </p:nvSpPr>
        <p:spPr>
          <a:xfrm flipH="1" flipV="1">
            <a:off x="373061" y="3546752"/>
            <a:ext cx="8448702" cy="123837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 cap="rnd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E11B9BA-6337-3261-21D8-B6CE77F86EB9}"/>
              </a:ext>
            </a:extLst>
          </p:cNvPr>
          <p:cNvSpPr/>
          <p:nvPr userDrawn="1"/>
        </p:nvSpPr>
        <p:spPr>
          <a:xfrm flipH="1">
            <a:off x="8173881" y="1553650"/>
            <a:ext cx="693954" cy="693954"/>
          </a:xfrm>
          <a:prstGeom prst="ellipse">
            <a:avLst/>
          </a:prstGeom>
          <a:solidFill>
            <a:schemeClr val="accent3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lnSpcReduction="10000"/>
          </a:bodyPr>
          <a:lstStyle/>
          <a:p>
            <a:pPr algn="ctr"/>
            <a:endParaRPr lang="en-JM" sz="2700">
              <a:solidFill>
                <a:schemeClr val="bg1"/>
              </a:solidFill>
            </a:endParaRPr>
          </a:p>
        </p:txBody>
      </p:sp>
      <p:sp>
        <p:nvSpPr>
          <p:cNvPr id="35" name="Oval 10">
            <a:extLst>
              <a:ext uri="{FF2B5EF4-FFF2-40B4-BE49-F238E27FC236}">
                <a16:creationId xmlns:a16="http://schemas.microsoft.com/office/drawing/2014/main" id="{38429625-4080-C2B2-5F26-0B0D1CFBE8E5}"/>
              </a:ext>
            </a:extLst>
          </p:cNvPr>
          <p:cNvSpPr/>
          <p:nvPr userDrawn="1"/>
        </p:nvSpPr>
        <p:spPr>
          <a:xfrm flipH="1">
            <a:off x="8173883" y="3895904"/>
            <a:ext cx="693954" cy="693953"/>
          </a:xfrm>
          <a:prstGeom prst="ellipse">
            <a:avLst/>
          </a:prstGeom>
          <a:solidFill>
            <a:schemeClr val="accent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2700">
              <a:solidFill>
                <a:schemeClr val="bg1"/>
              </a:solidFill>
            </a:endParaRPr>
          </a:p>
        </p:txBody>
      </p:sp>
      <p:sp>
        <p:nvSpPr>
          <p:cNvPr id="36" name="Oval 10">
            <a:extLst>
              <a:ext uri="{FF2B5EF4-FFF2-40B4-BE49-F238E27FC236}">
                <a16:creationId xmlns:a16="http://schemas.microsoft.com/office/drawing/2014/main" id="{42B254E2-51D5-DF8B-6C8A-CF6104E40F13}"/>
              </a:ext>
            </a:extLst>
          </p:cNvPr>
          <p:cNvSpPr/>
          <p:nvPr userDrawn="1"/>
        </p:nvSpPr>
        <p:spPr>
          <a:xfrm flipH="1">
            <a:off x="8173881" y="2723906"/>
            <a:ext cx="693954" cy="693955"/>
          </a:xfrm>
          <a:prstGeom prst="ellipse">
            <a:avLst/>
          </a:prstGeom>
          <a:solidFill>
            <a:schemeClr val="accent2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M" sz="2700">
              <a:solidFill>
                <a:schemeClr val="bg1"/>
              </a:solidFill>
            </a:endParaRPr>
          </a:p>
        </p:txBody>
      </p:sp>
      <p:sp>
        <p:nvSpPr>
          <p:cNvPr id="37" name="Text Placeholder 6">
            <a:extLst>
              <a:ext uri="{FF2B5EF4-FFF2-40B4-BE49-F238E27FC236}">
                <a16:creationId xmlns:a16="http://schemas.microsoft.com/office/drawing/2014/main" id="{D435E554-648B-3844-7FD8-EC50BBE4A0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58863" y="1504937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38" name="Text Placeholder 6">
            <a:extLst>
              <a:ext uri="{FF2B5EF4-FFF2-40B4-BE49-F238E27FC236}">
                <a16:creationId xmlns:a16="http://schemas.microsoft.com/office/drawing/2014/main" id="{9A9B71D7-99C8-20E3-19D0-8D265A495B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58806" y="1909455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39" name="Text Placeholder 6">
            <a:extLst>
              <a:ext uri="{FF2B5EF4-FFF2-40B4-BE49-F238E27FC236}">
                <a16:creationId xmlns:a16="http://schemas.microsoft.com/office/drawing/2014/main" id="{9A0B12DF-C779-E6C8-A106-2D4DB7B5F4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58863" y="2670213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40" name="Text Placeholder 6">
            <a:extLst>
              <a:ext uri="{FF2B5EF4-FFF2-40B4-BE49-F238E27FC236}">
                <a16:creationId xmlns:a16="http://schemas.microsoft.com/office/drawing/2014/main" id="{F3E97EBB-AF89-6D08-EA32-DA45C5D43E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8806" y="3074731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41" name="Text Placeholder 6">
            <a:extLst>
              <a:ext uri="{FF2B5EF4-FFF2-40B4-BE49-F238E27FC236}">
                <a16:creationId xmlns:a16="http://schemas.microsoft.com/office/drawing/2014/main" id="{68543FBB-D15F-4935-A59D-038D4FA159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58863" y="3835489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42" name="Text Placeholder 6">
            <a:extLst>
              <a:ext uri="{FF2B5EF4-FFF2-40B4-BE49-F238E27FC236}">
                <a16:creationId xmlns:a16="http://schemas.microsoft.com/office/drawing/2014/main" id="{2F5A60C3-85D8-DD61-5E46-F193575DD07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58806" y="4240007"/>
            <a:ext cx="6691312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FAF8C828-4FE9-8333-207E-C86C058A7E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שקף שלוש נקודות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3953F1-8812-1C7E-FD84-0E80097CC29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368352-085F-D1BD-C086-835DE2E5CC7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32836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־4 נקודות - עם הנפש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F6C43E8-4252-489F-AE4B-EF421A05362B}"/>
              </a:ext>
            </a:extLst>
          </p:cNvPr>
          <p:cNvGrpSpPr/>
          <p:nvPr userDrawn="1"/>
        </p:nvGrpSpPr>
        <p:grpSpPr>
          <a:xfrm>
            <a:off x="6811180" y="1516553"/>
            <a:ext cx="1904400" cy="3101931"/>
            <a:chOff x="6811180" y="1651303"/>
            <a:chExt cx="1904400" cy="3101931"/>
          </a:xfrm>
        </p:grpSpPr>
        <p:sp>
          <p:nvSpPr>
            <p:cNvPr id="7" name="Shape 586">
              <a:extLst>
                <a:ext uri="{FF2B5EF4-FFF2-40B4-BE49-F238E27FC236}">
                  <a16:creationId xmlns:a16="http://schemas.microsoft.com/office/drawing/2014/main" id="{2023C1DB-4D42-22A2-33C6-41FC957D4F1C}"/>
                </a:ext>
              </a:extLst>
            </p:cNvPr>
            <p:cNvSpPr/>
            <p:nvPr/>
          </p:nvSpPr>
          <p:spPr>
            <a:xfrm>
              <a:off x="6811180" y="1651303"/>
              <a:ext cx="1904400" cy="3101931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" cap="flat">
              <a:noFill/>
              <a:prstDash val="solid"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sz="1350"/>
            </a:p>
          </p:txBody>
        </p:sp>
        <p:sp>
          <p:nvSpPr>
            <p:cNvPr id="8" name="Shape 587">
              <a:extLst>
                <a:ext uri="{FF2B5EF4-FFF2-40B4-BE49-F238E27FC236}">
                  <a16:creationId xmlns:a16="http://schemas.microsoft.com/office/drawing/2014/main" id="{28BA8186-DF87-5EA7-1F04-F04D8D201659}"/>
                </a:ext>
              </a:extLst>
            </p:cNvPr>
            <p:cNvSpPr/>
            <p:nvPr/>
          </p:nvSpPr>
          <p:spPr>
            <a:xfrm>
              <a:off x="6811180" y="4070929"/>
              <a:ext cx="1904400" cy="402564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rm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lang="en-US" sz="200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565F83C-4725-CAAA-BE47-7547A49FF63A}"/>
              </a:ext>
            </a:extLst>
          </p:cNvPr>
          <p:cNvGrpSpPr/>
          <p:nvPr userDrawn="1"/>
        </p:nvGrpSpPr>
        <p:grpSpPr>
          <a:xfrm>
            <a:off x="4683888" y="1516553"/>
            <a:ext cx="1904400" cy="3101931"/>
            <a:chOff x="4683888" y="1651303"/>
            <a:chExt cx="1904400" cy="3101931"/>
          </a:xfrm>
        </p:grpSpPr>
        <p:sp>
          <p:nvSpPr>
            <p:cNvPr id="10" name="Shape 586">
              <a:extLst>
                <a:ext uri="{FF2B5EF4-FFF2-40B4-BE49-F238E27FC236}">
                  <a16:creationId xmlns:a16="http://schemas.microsoft.com/office/drawing/2014/main" id="{0E325847-4AE8-D24B-7040-EDFD92C5F586}"/>
                </a:ext>
              </a:extLst>
            </p:cNvPr>
            <p:cNvSpPr/>
            <p:nvPr/>
          </p:nvSpPr>
          <p:spPr>
            <a:xfrm>
              <a:off x="4683888" y="1651303"/>
              <a:ext cx="1904400" cy="3101931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" cap="flat">
              <a:noFill/>
              <a:prstDash val="solid"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sz="1350"/>
            </a:p>
          </p:txBody>
        </p:sp>
        <p:sp>
          <p:nvSpPr>
            <p:cNvPr id="11" name="Shape 587">
              <a:extLst>
                <a:ext uri="{FF2B5EF4-FFF2-40B4-BE49-F238E27FC236}">
                  <a16:creationId xmlns:a16="http://schemas.microsoft.com/office/drawing/2014/main" id="{65BB5196-CF36-1E5A-C548-642054E7E74A}"/>
                </a:ext>
              </a:extLst>
            </p:cNvPr>
            <p:cNvSpPr/>
            <p:nvPr userDrawn="1"/>
          </p:nvSpPr>
          <p:spPr>
            <a:xfrm>
              <a:off x="4683888" y="4070929"/>
              <a:ext cx="1904400" cy="4025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rm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lang="en-US" sz="200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E7C3E6-C025-4886-DB2A-DCD98A55C22F}"/>
              </a:ext>
            </a:extLst>
          </p:cNvPr>
          <p:cNvGrpSpPr/>
          <p:nvPr userDrawn="1"/>
        </p:nvGrpSpPr>
        <p:grpSpPr>
          <a:xfrm>
            <a:off x="2556595" y="1516553"/>
            <a:ext cx="1904400" cy="3101931"/>
            <a:chOff x="2556595" y="1651303"/>
            <a:chExt cx="1904400" cy="3101931"/>
          </a:xfrm>
        </p:grpSpPr>
        <p:sp>
          <p:nvSpPr>
            <p:cNvPr id="13" name="Shape 586">
              <a:extLst>
                <a:ext uri="{FF2B5EF4-FFF2-40B4-BE49-F238E27FC236}">
                  <a16:creationId xmlns:a16="http://schemas.microsoft.com/office/drawing/2014/main" id="{55F120F7-B9B3-31E1-6E12-C984A68764EE}"/>
                </a:ext>
              </a:extLst>
            </p:cNvPr>
            <p:cNvSpPr/>
            <p:nvPr/>
          </p:nvSpPr>
          <p:spPr>
            <a:xfrm>
              <a:off x="2556595" y="1651303"/>
              <a:ext cx="1904400" cy="3101931"/>
            </a:xfrm>
            <a:prstGeom prst="roundRect">
              <a:avLst>
                <a:gd name="adj" fmla="val 0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175" cap="flat">
              <a:noFill/>
              <a:prstDash val="solid"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sz="1350"/>
            </a:p>
          </p:txBody>
        </p:sp>
        <p:sp>
          <p:nvSpPr>
            <p:cNvPr id="14" name="Shape 587">
              <a:extLst>
                <a:ext uri="{FF2B5EF4-FFF2-40B4-BE49-F238E27FC236}">
                  <a16:creationId xmlns:a16="http://schemas.microsoft.com/office/drawing/2014/main" id="{13FC431A-C068-08D5-D06B-5147EEF23218}"/>
                </a:ext>
              </a:extLst>
            </p:cNvPr>
            <p:cNvSpPr/>
            <p:nvPr/>
          </p:nvSpPr>
          <p:spPr>
            <a:xfrm>
              <a:off x="2556595" y="4070929"/>
              <a:ext cx="1904400" cy="402564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rm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lang="en-US" sz="200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DAE6BD8-8240-D565-8BEE-171BD7A3C4E7}"/>
              </a:ext>
            </a:extLst>
          </p:cNvPr>
          <p:cNvGrpSpPr/>
          <p:nvPr userDrawn="1"/>
        </p:nvGrpSpPr>
        <p:grpSpPr>
          <a:xfrm>
            <a:off x="428421" y="1516553"/>
            <a:ext cx="1905281" cy="3101931"/>
            <a:chOff x="428421" y="1651303"/>
            <a:chExt cx="1905281" cy="3101931"/>
          </a:xfrm>
        </p:grpSpPr>
        <p:sp>
          <p:nvSpPr>
            <p:cNvPr id="16" name="Shape 586">
              <a:extLst>
                <a:ext uri="{FF2B5EF4-FFF2-40B4-BE49-F238E27FC236}">
                  <a16:creationId xmlns:a16="http://schemas.microsoft.com/office/drawing/2014/main" id="{03BC1FA8-C292-B14F-0788-3623B55DFEBF}"/>
                </a:ext>
              </a:extLst>
            </p:cNvPr>
            <p:cNvSpPr/>
            <p:nvPr/>
          </p:nvSpPr>
          <p:spPr>
            <a:xfrm>
              <a:off x="428421" y="1651303"/>
              <a:ext cx="1905281" cy="3101931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" cap="flat">
              <a:noFill/>
              <a:prstDash val="solid"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sz="1350"/>
            </a:p>
          </p:txBody>
        </p:sp>
        <p:sp>
          <p:nvSpPr>
            <p:cNvPr id="17" name="Shape 587">
              <a:extLst>
                <a:ext uri="{FF2B5EF4-FFF2-40B4-BE49-F238E27FC236}">
                  <a16:creationId xmlns:a16="http://schemas.microsoft.com/office/drawing/2014/main" id="{F2CED80D-671C-CD75-704D-BB172D40436C}"/>
                </a:ext>
              </a:extLst>
            </p:cNvPr>
            <p:cNvSpPr/>
            <p:nvPr/>
          </p:nvSpPr>
          <p:spPr>
            <a:xfrm>
              <a:off x="428421" y="4070929"/>
              <a:ext cx="1905281" cy="402564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rm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lang="en-US" sz="200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7EF0FA8-A513-CDF5-0C1F-916D32EB72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48993" y="1646425"/>
            <a:ext cx="1628775" cy="22150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 rtl="1">
              <a:buNone/>
              <a:defRPr sz="2400">
                <a:solidFill>
                  <a:schemeClr val="tx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9EF9EF8E-2EF2-2921-3728-D69589FC62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48993" y="3936179"/>
            <a:ext cx="1628775" cy="402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rtl="1">
              <a:buNone/>
              <a:defRPr sz="2200">
                <a:solidFill>
                  <a:schemeClr val="bg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3AF1F77C-B46F-CC2D-5AE4-53E388052D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21701" y="1646425"/>
            <a:ext cx="1628775" cy="22150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 rtl="1">
              <a:buNone/>
              <a:defRPr sz="2400">
                <a:solidFill>
                  <a:schemeClr val="tx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CAEB2E39-9DE2-43EF-0F8F-523F13DE2B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21701" y="3936179"/>
            <a:ext cx="1628775" cy="402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rtl="1">
              <a:buNone/>
              <a:defRPr sz="2200">
                <a:solidFill>
                  <a:schemeClr val="bg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D75D741-D081-5915-7330-BDF7E84314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93023" y="1646425"/>
            <a:ext cx="1628775" cy="22150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 rtl="1">
              <a:buNone/>
              <a:defRPr sz="2400">
                <a:solidFill>
                  <a:schemeClr val="tx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F85B2816-ECF8-9BBC-9CD3-28F4A6B921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93023" y="3936179"/>
            <a:ext cx="1628775" cy="402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rtl="1">
              <a:buNone/>
              <a:defRPr sz="2200">
                <a:solidFill>
                  <a:schemeClr val="bg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3BDC4DEA-6B13-95CC-FB1F-B95892E4A4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6232" y="1646425"/>
            <a:ext cx="1628775" cy="22150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 rtl="1">
              <a:buNone/>
              <a:defRPr sz="2400">
                <a:solidFill>
                  <a:schemeClr val="tx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99421057-7D22-E4BD-940A-0C70FD8B6A9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6232" y="3936179"/>
            <a:ext cx="1628775" cy="402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rtl="1">
              <a:buNone/>
              <a:defRPr sz="2200">
                <a:solidFill>
                  <a:schemeClr val="bg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09BF39C2-FF42-E02F-CAAA-933941C0F7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שקף ארבע נקודות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5AE242-F83D-39F3-D31C-EF14D70B435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B62374-B7D2-1C5A-E85B-2133FEE07E36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43025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־4 נקודות - ללא הנפש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F6C43E8-4252-489F-AE4B-EF421A05362B}"/>
              </a:ext>
            </a:extLst>
          </p:cNvPr>
          <p:cNvGrpSpPr/>
          <p:nvPr userDrawn="1"/>
        </p:nvGrpSpPr>
        <p:grpSpPr>
          <a:xfrm>
            <a:off x="6811180" y="1516553"/>
            <a:ext cx="1904400" cy="3101931"/>
            <a:chOff x="6811180" y="1651303"/>
            <a:chExt cx="1904400" cy="3101931"/>
          </a:xfrm>
        </p:grpSpPr>
        <p:sp>
          <p:nvSpPr>
            <p:cNvPr id="7" name="Shape 586">
              <a:extLst>
                <a:ext uri="{FF2B5EF4-FFF2-40B4-BE49-F238E27FC236}">
                  <a16:creationId xmlns:a16="http://schemas.microsoft.com/office/drawing/2014/main" id="{2023C1DB-4D42-22A2-33C6-41FC957D4F1C}"/>
                </a:ext>
              </a:extLst>
            </p:cNvPr>
            <p:cNvSpPr/>
            <p:nvPr/>
          </p:nvSpPr>
          <p:spPr>
            <a:xfrm>
              <a:off x="6811180" y="1651303"/>
              <a:ext cx="1904400" cy="3101931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" cap="flat">
              <a:noFill/>
              <a:prstDash val="solid"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sz="1350"/>
            </a:p>
          </p:txBody>
        </p:sp>
        <p:sp>
          <p:nvSpPr>
            <p:cNvPr id="8" name="Shape 587">
              <a:extLst>
                <a:ext uri="{FF2B5EF4-FFF2-40B4-BE49-F238E27FC236}">
                  <a16:creationId xmlns:a16="http://schemas.microsoft.com/office/drawing/2014/main" id="{28BA8186-DF87-5EA7-1F04-F04D8D201659}"/>
                </a:ext>
              </a:extLst>
            </p:cNvPr>
            <p:cNvSpPr/>
            <p:nvPr/>
          </p:nvSpPr>
          <p:spPr>
            <a:xfrm>
              <a:off x="6811180" y="4070929"/>
              <a:ext cx="1904400" cy="402564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rm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lang="en-US" sz="200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565F83C-4725-CAAA-BE47-7547A49FF63A}"/>
              </a:ext>
            </a:extLst>
          </p:cNvPr>
          <p:cNvGrpSpPr/>
          <p:nvPr userDrawn="1"/>
        </p:nvGrpSpPr>
        <p:grpSpPr>
          <a:xfrm>
            <a:off x="4683888" y="1516553"/>
            <a:ext cx="1904400" cy="3101931"/>
            <a:chOff x="4683888" y="1651303"/>
            <a:chExt cx="1904400" cy="3101931"/>
          </a:xfrm>
        </p:grpSpPr>
        <p:sp>
          <p:nvSpPr>
            <p:cNvPr id="10" name="Shape 586">
              <a:extLst>
                <a:ext uri="{FF2B5EF4-FFF2-40B4-BE49-F238E27FC236}">
                  <a16:creationId xmlns:a16="http://schemas.microsoft.com/office/drawing/2014/main" id="{0E325847-4AE8-D24B-7040-EDFD92C5F586}"/>
                </a:ext>
              </a:extLst>
            </p:cNvPr>
            <p:cNvSpPr/>
            <p:nvPr/>
          </p:nvSpPr>
          <p:spPr>
            <a:xfrm>
              <a:off x="4683888" y="1651303"/>
              <a:ext cx="1904400" cy="3101931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" cap="flat">
              <a:noFill/>
              <a:prstDash val="solid"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sz="1350"/>
            </a:p>
          </p:txBody>
        </p:sp>
        <p:sp>
          <p:nvSpPr>
            <p:cNvPr id="11" name="Shape 587">
              <a:extLst>
                <a:ext uri="{FF2B5EF4-FFF2-40B4-BE49-F238E27FC236}">
                  <a16:creationId xmlns:a16="http://schemas.microsoft.com/office/drawing/2014/main" id="{65BB5196-CF36-1E5A-C548-642054E7E74A}"/>
                </a:ext>
              </a:extLst>
            </p:cNvPr>
            <p:cNvSpPr/>
            <p:nvPr userDrawn="1"/>
          </p:nvSpPr>
          <p:spPr>
            <a:xfrm>
              <a:off x="4683888" y="4070929"/>
              <a:ext cx="1904400" cy="40256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rm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lang="en-US" sz="200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E7C3E6-C025-4886-DB2A-DCD98A55C22F}"/>
              </a:ext>
            </a:extLst>
          </p:cNvPr>
          <p:cNvGrpSpPr/>
          <p:nvPr userDrawn="1"/>
        </p:nvGrpSpPr>
        <p:grpSpPr>
          <a:xfrm>
            <a:off x="2556595" y="1516553"/>
            <a:ext cx="1904400" cy="3101931"/>
            <a:chOff x="2556595" y="1651303"/>
            <a:chExt cx="1904400" cy="3101931"/>
          </a:xfrm>
        </p:grpSpPr>
        <p:sp>
          <p:nvSpPr>
            <p:cNvPr id="13" name="Shape 586">
              <a:extLst>
                <a:ext uri="{FF2B5EF4-FFF2-40B4-BE49-F238E27FC236}">
                  <a16:creationId xmlns:a16="http://schemas.microsoft.com/office/drawing/2014/main" id="{55F120F7-B9B3-31E1-6E12-C984A68764EE}"/>
                </a:ext>
              </a:extLst>
            </p:cNvPr>
            <p:cNvSpPr/>
            <p:nvPr/>
          </p:nvSpPr>
          <p:spPr>
            <a:xfrm>
              <a:off x="2556595" y="1651303"/>
              <a:ext cx="1904400" cy="3101931"/>
            </a:xfrm>
            <a:prstGeom prst="roundRect">
              <a:avLst>
                <a:gd name="adj" fmla="val 0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3175" cap="flat">
              <a:noFill/>
              <a:prstDash val="solid"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sz="1350"/>
            </a:p>
          </p:txBody>
        </p:sp>
        <p:sp>
          <p:nvSpPr>
            <p:cNvPr id="14" name="Shape 587">
              <a:extLst>
                <a:ext uri="{FF2B5EF4-FFF2-40B4-BE49-F238E27FC236}">
                  <a16:creationId xmlns:a16="http://schemas.microsoft.com/office/drawing/2014/main" id="{13FC431A-C068-08D5-D06B-5147EEF23218}"/>
                </a:ext>
              </a:extLst>
            </p:cNvPr>
            <p:cNvSpPr/>
            <p:nvPr/>
          </p:nvSpPr>
          <p:spPr>
            <a:xfrm>
              <a:off x="2556595" y="4070929"/>
              <a:ext cx="1904400" cy="402564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rm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lang="en-US" sz="200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DAE6BD8-8240-D565-8BEE-171BD7A3C4E7}"/>
              </a:ext>
            </a:extLst>
          </p:cNvPr>
          <p:cNvGrpSpPr/>
          <p:nvPr userDrawn="1"/>
        </p:nvGrpSpPr>
        <p:grpSpPr>
          <a:xfrm>
            <a:off x="428421" y="1516553"/>
            <a:ext cx="1905281" cy="3101931"/>
            <a:chOff x="428421" y="1651303"/>
            <a:chExt cx="1905281" cy="3101931"/>
          </a:xfrm>
        </p:grpSpPr>
        <p:sp>
          <p:nvSpPr>
            <p:cNvPr id="16" name="Shape 586">
              <a:extLst>
                <a:ext uri="{FF2B5EF4-FFF2-40B4-BE49-F238E27FC236}">
                  <a16:creationId xmlns:a16="http://schemas.microsoft.com/office/drawing/2014/main" id="{03BC1FA8-C292-B14F-0788-3623B55DFEBF}"/>
                </a:ext>
              </a:extLst>
            </p:cNvPr>
            <p:cNvSpPr/>
            <p:nvPr/>
          </p:nvSpPr>
          <p:spPr>
            <a:xfrm>
              <a:off x="428421" y="1651303"/>
              <a:ext cx="1905281" cy="3101931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" cap="flat">
              <a:noFill/>
              <a:prstDash val="solid"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sz="1350"/>
            </a:p>
          </p:txBody>
        </p:sp>
        <p:sp>
          <p:nvSpPr>
            <p:cNvPr id="17" name="Shape 587">
              <a:extLst>
                <a:ext uri="{FF2B5EF4-FFF2-40B4-BE49-F238E27FC236}">
                  <a16:creationId xmlns:a16="http://schemas.microsoft.com/office/drawing/2014/main" id="{F2CED80D-671C-CD75-704D-BB172D40436C}"/>
                </a:ext>
              </a:extLst>
            </p:cNvPr>
            <p:cNvSpPr/>
            <p:nvPr/>
          </p:nvSpPr>
          <p:spPr>
            <a:xfrm>
              <a:off x="428421" y="4070929"/>
              <a:ext cx="1905281" cy="402564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rmAutofit/>
            </a:bodyPr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1pPr>
              <a:lvl2pPr marL="0" marR="0" indent="457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2pPr>
              <a:lvl3pPr marL="0" marR="0" indent="914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3pPr>
              <a:lvl4pPr marL="0" marR="0" indent="1371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4pPr>
              <a:lvl5pPr marL="0" marR="0" indent="18288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5pPr>
              <a:lvl6pPr marL="0" marR="0" indent="22860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6pPr>
              <a:lvl7pPr marL="0" marR="0" indent="27432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7pPr>
              <a:lvl8pPr marL="0" marR="0" indent="32004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8pPr>
              <a:lvl9pPr marL="0" marR="0" indent="365760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defRPr>
              </a:lvl9pPr>
            </a:lstStyle>
            <a:p>
              <a:pPr algn="ctr">
                <a:defRPr>
                  <a:solidFill>
                    <a:srgbClr val="FFFFFF"/>
                  </a:solidFill>
                </a:defRPr>
              </a:pPr>
              <a:endParaRPr lang="en-US" sz="200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7EF0FA8-A513-CDF5-0C1F-916D32EB72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48993" y="1646425"/>
            <a:ext cx="1628775" cy="22150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 rtl="1">
              <a:buNone/>
              <a:defRPr sz="2400">
                <a:solidFill>
                  <a:schemeClr val="tx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9EF9EF8E-2EF2-2921-3728-D69589FC62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48993" y="3936179"/>
            <a:ext cx="1628775" cy="402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rtl="1">
              <a:buNone/>
              <a:defRPr sz="2200">
                <a:solidFill>
                  <a:schemeClr val="bg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3AF1F77C-B46F-CC2D-5AE4-53E388052D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21701" y="1646425"/>
            <a:ext cx="1628775" cy="22150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 rtl="1">
              <a:buNone/>
              <a:defRPr sz="2400">
                <a:solidFill>
                  <a:schemeClr val="tx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CAEB2E39-9DE2-43EF-0F8F-523F13DE2B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21701" y="3936179"/>
            <a:ext cx="1628775" cy="402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rtl="1">
              <a:buNone/>
              <a:defRPr sz="2200">
                <a:solidFill>
                  <a:schemeClr val="bg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D75D741-D081-5915-7330-BDF7E84314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93023" y="1646425"/>
            <a:ext cx="1628775" cy="22150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 rtl="1">
              <a:buNone/>
              <a:defRPr sz="2400">
                <a:solidFill>
                  <a:schemeClr val="tx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F85B2816-ECF8-9BBC-9CD3-28F4A6B921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93023" y="3936179"/>
            <a:ext cx="1628775" cy="402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rtl="1">
              <a:buNone/>
              <a:defRPr sz="2200">
                <a:solidFill>
                  <a:schemeClr val="bg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3BDC4DEA-6B13-95CC-FB1F-B95892E4A4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6232" y="1646425"/>
            <a:ext cx="1628775" cy="221509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 rtl="1">
              <a:buNone/>
              <a:defRPr sz="2400">
                <a:solidFill>
                  <a:schemeClr val="tx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תוכן</a:t>
            </a:r>
            <a:endParaRPr lang="en-IL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99421057-7D22-E4BD-940A-0C70FD8B6A9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6232" y="3936179"/>
            <a:ext cx="1628775" cy="402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rtl="1">
              <a:buNone/>
              <a:defRPr sz="2200">
                <a:solidFill>
                  <a:schemeClr val="bg1"/>
                </a:solidFill>
                <a:cs typeface="+mj-cs"/>
              </a:defRPr>
            </a:lvl1pPr>
            <a:lvl2pPr>
              <a:defRPr>
                <a:cs typeface="+mj-cs"/>
              </a:defRPr>
            </a:lvl2pPr>
            <a:lvl3pPr>
              <a:defRPr>
                <a:cs typeface="+mj-cs"/>
              </a:defRPr>
            </a:lvl3pPr>
            <a:lvl4pPr>
              <a:defRPr>
                <a:cs typeface="+mj-cs"/>
              </a:defRPr>
            </a:lvl4pPr>
            <a:lvl5pPr>
              <a:defRPr>
                <a:cs typeface="+mj-cs"/>
              </a:defRPr>
            </a:lvl5pPr>
          </a:lstStyle>
          <a:p>
            <a:pPr lvl="0"/>
            <a:r>
              <a:rPr lang="he-IL"/>
              <a:t>כותרת</a:t>
            </a:r>
            <a:endParaRPr lang="en-IL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09BF39C2-FF42-E02F-CAAA-933941C0F7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שקף ארבע נקודות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5AE242-F83D-39F3-D31C-EF14D70B435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B62374-B7D2-1C5A-E85B-2133FEE07E36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49513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־5 נקודות - עם הנפש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D514628-512C-68A4-5F90-9612F09DB6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80603" y="104840"/>
            <a:ext cx="6920622" cy="1087437"/>
          </a:xfrm>
        </p:spPr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he-IL" sz="3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ef" panose="00000500000000000000" pitchFamily="2" charset="-79"/>
                <a:cs typeface="Alef" panose="00000500000000000000" pitchFamily="2" charset="-79"/>
                <a:sym typeface="Arial"/>
              </a:rPr>
              <a:t>שקף חמש נקודות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5FAFB8F-9085-07DD-7338-BDCD226BEDA0}"/>
              </a:ext>
            </a:extLst>
          </p:cNvPr>
          <p:cNvSpPr/>
          <p:nvPr userDrawn="1"/>
        </p:nvSpPr>
        <p:spPr>
          <a:xfrm>
            <a:off x="7012782" y="2320981"/>
            <a:ext cx="914400" cy="9144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41D90BB-80DE-792A-CB78-6C4FA7F67D90}"/>
              </a:ext>
            </a:extLst>
          </p:cNvPr>
          <p:cNvSpPr/>
          <p:nvPr userDrawn="1"/>
        </p:nvSpPr>
        <p:spPr>
          <a:xfrm>
            <a:off x="5564982" y="2320981"/>
            <a:ext cx="914400" cy="9144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FE4BCE8-127B-D703-B543-27B55AF31DBA}"/>
              </a:ext>
            </a:extLst>
          </p:cNvPr>
          <p:cNvSpPr/>
          <p:nvPr userDrawn="1"/>
        </p:nvSpPr>
        <p:spPr>
          <a:xfrm>
            <a:off x="4117182" y="2320981"/>
            <a:ext cx="914400" cy="9144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D494E48-5C8F-6EDE-DEEC-5E65580B24FA}"/>
              </a:ext>
            </a:extLst>
          </p:cNvPr>
          <p:cNvSpPr/>
          <p:nvPr userDrawn="1"/>
        </p:nvSpPr>
        <p:spPr>
          <a:xfrm>
            <a:off x="2669382" y="2320981"/>
            <a:ext cx="914400" cy="9144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6562391-AA3E-B345-0958-5CC842B75C38}"/>
              </a:ext>
            </a:extLst>
          </p:cNvPr>
          <p:cNvSpPr/>
          <p:nvPr userDrawn="1"/>
        </p:nvSpPr>
        <p:spPr>
          <a:xfrm>
            <a:off x="1221582" y="2320981"/>
            <a:ext cx="914400" cy="9144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2" name="Text Placeholder 23">
            <a:extLst>
              <a:ext uri="{FF2B5EF4-FFF2-40B4-BE49-F238E27FC236}">
                <a16:creationId xmlns:a16="http://schemas.microsoft.com/office/drawing/2014/main" id="{5702B840-0031-416C-16B0-3263A41CB4F7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746082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ראשונה</a:t>
            </a:r>
          </a:p>
        </p:txBody>
      </p:sp>
      <p:sp>
        <p:nvSpPr>
          <p:cNvPr id="13" name="Text Placeholder 23">
            <a:extLst>
              <a:ext uri="{FF2B5EF4-FFF2-40B4-BE49-F238E27FC236}">
                <a16:creationId xmlns:a16="http://schemas.microsoft.com/office/drawing/2014/main" id="{9AA594A9-D0F6-B6B2-B123-4CCAFC4FA082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298282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שנייה</a:t>
            </a:r>
            <a:endParaRPr lang="en-IL"/>
          </a:p>
        </p:txBody>
      </p:sp>
      <p:sp>
        <p:nvSpPr>
          <p:cNvPr id="14" name="Text Placeholder 23">
            <a:extLst>
              <a:ext uri="{FF2B5EF4-FFF2-40B4-BE49-F238E27FC236}">
                <a16:creationId xmlns:a16="http://schemas.microsoft.com/office/drawing/2014/main" id="{6652CE28-CF51-07F8-54DE-FB795E09398F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850482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שלישית</a:t>
            </a:r>
            <a:endParaRPr lang="en-IL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8ED7D79A-1CCC-8C27-5E68-40892862F0F5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402682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רביעית</a:t>
            </a:r>
            <a:endParaRPr lang="en-IL"/>
          </a:p>
        </p:txBody>
      </p:sp>
      <p:sp>
        <p:nvSpPr>
          <p:cNvPr id="16" name="Text Placeholder 23">
            <a:extLst>
              <a:ext uri="{FF2B5EF4-FFF2-40B4-BE49-F238E27FC236}">
                <a16:creationId xmlns:a16="http://schemas.microsoft.com/office/drawing/2014/main" id="{BDBD247E-370A-7A33-3289-08E3E168DBBE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954882" y="3260781"/>
            <a:ext cx="1447800" cy="1282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>
                <a:solidFill>
                  <a:sysClr val="windowText" lastClr="000000"/>
                </a:solidFill>
              </a:defRPr>
            </a:lvl1pPr>
          </a:lstStyle>
          <a:p>
            <a:pPr lvl="0"/>
            <a:r>
              <a:rPr lang="he-IL"/>
              <a:t>נקודה חמישית</a:t>
            </a:r>
            <a:endParaRPr lang="en-IL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4F272C-3ABB-D645-9F99-589A236D82BB}"/>
              </a:ext>
            </a:extLst>
          </p:cNvPr>
          <p:cNvSpPr>
            <a:spLocks noGrp="1"/>
          </p:cNvSpPr>
          <p:nvPr userDrawn="1">
            <p:ph type="ftr" sz="quarter" idx="16"/>
          </p:nvPr>
        </p:nvSpPr>
        <p:spPr/>
        <p:txBody>
          <a:bodyPr/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211D8-888F-3D64-0F8E-E488414A4F08}"/>
              </a:ext>
            </a:extLst>
          </p:cNvPr>
          <p:cNvSpPr>
            <a:spLocks noGrp="1"/>
          </p:cNvSpPr>
          <p:nvPr userDrawn="1">
            <p:ph type="sldNum" sz="quarter" idx="17"/>
          </p:nvPr>
        </p:nvSpPr>
        <p:spPr/>
        <p:txBody>
          <a:bodyPr/>
          <a:lstStyle/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19968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EBD597E-45BC-DE61-8C5C-082354899C96}"/>
              </a:ext>
            </a:extLst>
          </p:cNvPr>
          <p:cNvSpPr/>
          <p:nvPr userDrawn="1"/>
        </p:nvSpPr>
        <p:spPr>
          <a:xfrm>
            <a:off x="0" y="0"/>
            <a:ext cx="9144000" cy="1282700"/>
          </a:xfrm>
          <a:prstGeom prst="rect">
            <a:avLst/>
          </a:prstGeom>
          <a:solidFill>
            <a:srgbClr val="17406D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L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lef"/>
              <a:ea typeface="+mn-ea"/>
              <a:cs typeface="Alef"/>
            </a:endParaRPr>
          </a:p>
        </p:txBody>
      </p:sp>
      <p:sp>
        <p:nvSpPr>
          <p:cNvPr id="13" name="Title Placeholder 12">
            <a:extLst>
              <a:ext uri="{FF2B5EF4-FFF2-40B4-BE49-F238E27FC236}">
                <a16:creationId xmlns:a16="http://schemas.microsoft.com/office/drawing/2014/main" id="{F2F7076A-C11E-3243-50D5-7858161E8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667" y="216970"/>
            <a:ext cx="7011557" cy="9753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e-IL"/>
              <a:t>כותרת ראשית</a:t>
            </a:r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870D2-750C-C203-E382-1A37DE9D89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776" y="4786512"/>
            <a:ext cx="1187450" cy="2746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rtl="1">
              <a:defRPr sz="1400" baseline="0">
                <a:solidFill>
                  <a:schemeClr val="tx2">
                    <a:alpha val="62000"/>
                  </a:schemeClr>
                </a:solidFill>
                <a:latin typeface="+mn-lt"/>
                <a:cs typeface="+mn-cs"/>
              </a:defRPr>
            </a:lvl1pPr>
          </a:lstStyle>
          <a:p>
            <a:r>
              <a:rPr lang="he-IL"/>
              <a:t>בלמ"ס</a:t>
            </a:r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ED2747-4347-5A55-5CD1-2ACC604CB1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43824" y="4786512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he-IL" baseline="0" smtClean="0">
                <a:solidFill>
                  <a:schemeClr val="tx2">
                    <a:alpha val="62000"/>
                  </a:schemeClr>
                </a:solidFill>
                <a:latin typeface="+mn-lt"/>
                <a:cs typeface="+mn-cs"/>
              </a:defRPr>
            </a:lvl1pPr>
          </a:lstStyle>
          <a:p>
            <a:pPr algn="r" rtl="1"/>
            <a:fld id="{97E57715-59EF-4637-B63F-563BD9A01E87}" type="slidenum">
              <a:rPr lang="en-IL" smtClean="0"/>
              <a:pPr algn="r" rtl="1"/>
              <a:t>‹#›</a:t>
            </a:fld>
            <a:endParaRPr lang="en-IL"/>
          </a:p>
        </p:txBody>
      </p:sp>
      <p:pic>
        <p:nvPicPr>
          <p:cNvPr id="15" name="Picture 14" descr="A picture containing text, dark, night sky&#10;&#10;Description automatically generated">
            <a:extLst>
              <a:ext uri="{FF2B5EF4-FFF2-40B4-BE49-F238E27FC236}">
                <a16:creationId xmlns:a16="http://schemas.microsoft.com/office/drawing/2014/main" id="{9AD1E201-7F79-AB6A-1D80-C3D29860839C}"/>
              </a:ext>
            </a:extLst>
          </p:cNvPr>
          <p:cNvPicPr>
            <a:picLocks noChangeAspect="1"/>
          </p:cNvPicPr>
          <p:nvPr userDrawn="1"/>
        </p:nvPicPr>
        <p:blipFill>
          <a:blip r:embed="rId29"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4261" y="216970"/>
            <a:ext cx="1612629" cy="842400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92330CFD-9B56-3FEF-2255-A7447723841D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351338" y="0"/>
            <a:ext cx="4699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he-IL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בלמ"ס -</a:t>
            </a:r>
          </a:p>
        </p:txBody>
      </p:sp>
    </p:spTree>
    <p:extLst>
      <p:ext uri="{BB962C8B-B14F-4D97-AF65-F5344CB8AC3E}">
        <p14:creationId xmlns:p14="http://schemas.microsoft.com/office/powerpoint/2010/main" val="1536633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21" r:id="rId6"/>
    <p:sldLayoutId id="2147483703" r:id="rId7"/>
    <p:sldLayoutId id="2147483722" r:id="rId8"/>
    <p:sldLayoutId id="2147483704" r:id="rId9"/>
    <p:sldLayoutId id="2147483723" r:id="rId10"/>
    <p:sldLayoutId id="2147483720" r:id="rId11"/>
    <p:sldLayoutId id="214748372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9" r:id="rId18"/>
    <p:sldLayoutId id="2147483710" r:id="rId19"/>
    <p:sldLayoutId id="2147483711" r:id="rId20"/>
    <p:sldLayoutId id="2147483712" r:id="rId21"/>
    <p:sldLayoutId id="2147483713" r:id="rId22"/>
    <p:sldLayoutId id="2147483715" r:id="rId23"/>
    <p:sldLayoutId id="2147483714" r:id="rId24"/>
    <p:sldLayoutId id="2147483716" r:id="rId25"/>
    <p:sldLayoutId id="2147483717" r:id="rId26"/>
    <p:sldLayoutId id="2147483718" r:id="rId27"/>
  </p:sldLayoutIdLst>
  <p:hf hdr="0" dt="0"/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42FECC-6DE7-9759-E0FD-3B8ECBF170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>
            <a:normAutofit/>
          </a:bodyPr>
          <a:lstStyle/>
          <a:p>
            <a:r>
              <a:rPr lang="he-IL" dirty="0"/>
              <a:t>טלפון אלחוטי</a:t>
            </a:r>
            <a:endParaRPr lang="en-IL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1AF2DD-1CF7-DF31-659B-8682211434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 algn="ctr" defTabSz="914400" rtl="1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he-IL" dirty="0"/>
              <a:t>ג׳יימי גורביץ׳ – טוראי</a:t>
            </a:r>
          </a:p>
          <a:p>
            <a:pPr marL="0" indent="0" algn="ctr" defTabSz="914400" rtl="1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he-IL" dirty="0"/>
              <a:t>עפר לוי - טוראי</a:t>
            </a:r>
            <a:endParaRPr lang="en-IL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D218FB-47D6-9312-AEF3-F0DDD12D0AD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e-IL"/>
              <a:t>בלמ"ס</a:t>
            </a:r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89048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EC6A94-A728-67BA-9A61-AAF7423C85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>
            <a:normAutofit fontScale="85000" lnSpcReduction="20000"/>
          </a:bodyPr>
          <a:lstStyle/>
          <a:p>
            <a:r>
              <a:rPr lang="he-IL" dirty="0"/>
              <a:t>כלי שמאפשר דיבור דו-צדדי בזמן אמת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D21B51-6A43-6E68-881D-2F0CFE4387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t">
            <a:normAutofit fontScale="92500" lnSpcReduction="10000"/>
          </a:bodyPr>
          <a:lstStyle/>
          <a:p>
            <a:r>
              <a:rPr lang="he-IL" dirty="0"/>
              <a:t>בהתחלה באמצעות גלי קול, בהמשך בעזרת אנטנות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F8FD59-ACD4-2045-D4FC-55CA7A4125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lIns="91440" tIns="45720" rIns="91440" bIns="45720" anchor="t">
            <a:normAutofit fontScale="92500" lnSpcReduction="20000"/>
          </a:bodyPr>
          <a:lstStyle/>
          <a:p>
            <a:r>
              <a:rPr lang="he-IL" dirty="0"/>
              <a:t>שליחת קבצים אלחוטית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04985B9-FA72-615D-D7C2-37C85987A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>
            <a:normAutofit lnSpcReduction="10000"/>
          </a:bodyPr>
          <a:lstStyle/>
          <a:p>
            <a:r>
              <a:rPr lang="he-IL" dirty="0"/>
              <a:t>על גבי אותה התשתית</a:t>
            </a:r>
            <a:endParaRPr lang="en-US" dirty="0"/>
          </a:p>
          <a:p>
            <a:endParaRPr lang="en-IL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AE65958-140D-108A-EAB2-9BE1968A5B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lIns="91440" tIns="45720" rIns="91440" bIns="45720" anchor="t">
            <a:normAutofit fontScale="92500" lnSpcReduction="20000"/>
          </a:bodyPr>
          <a:lstStyle/>
          <a:p>
            <a:r>
              <a:rPr lang="he-IL" dirty="0"/>
              <a:t>איבוד מידע מינימלי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E85F14F-5EB4-5F05-B670-812729AB51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58246" y="4241171"/>
            <a:ext cx="6691312" cy="400050"/>
          </a:xfrm>
        </p:spPr>
        <p:txBody>
          <a:bodyPr lIns="91440" tIns="45720" rIns="91440" bIns="45720" anchor="t">
            <a:normAutofit fontScale="92500" lnSpcReduction="10000"/>
          </a:bodyPr>
          <a:lstStyle/>
          <a:p>
            <a:r>
              <a:rPr lang="he-IL" dirty="0"/>
              <a:t>תוך שימוש באלגוריתמים לזיהוי שגיאות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84282C-E7F8-D7A0-43C5-40A561905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dirty="0"/>
              <a:t>התוצר הנדרש</a:t>
            </a:r>
            <a:endParaRPr lang="en-US" sz="22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1C3F695-FD65-FE9F-9EBE-08E02A8C44F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0B738D-7B59-5E40-04EF-FF2D5C828E7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>
            <a:normAutofit fontScale="92500" lnSpcReduction="20000"/>
          </a:bodyPr>
          <a:lstStyle/>
          <a:p>
            <a:pPr algn="r" rtl="1"/>
            <a:fld id="{97E57715-59EF-4637-B63F-563BD9A01E87}" type="slidenum">
              <a:rPr lang="en-IL" smtClean="0"/>
              <a:pPr algn="r" rtl="1"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94120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EC6A94-A728-67BA-9A61-AAF7423C85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58246" y="1509405"/>
            <a:ext cx="6691312" cy="400050"/>
          </a:xfrm>
        </p:spPr>
        <p:txBody>
          <a:bodyPr lIns="91440" tIns="45720" rIns="91440" bIns="45720" anchor="t">
            <a:noAutofit/>
          </a:bodyPr>
          <a:lstStyle/>
          <a:p>
            <a:r>
              <a:rPr lang="he-IL" sz="2600" dirty="0"/>
              <a:t>סדנא בעיבוד אותות</a:t>
            </a:r>
            <a:endParaRPr lang="en-US" sz="2600" dirty="0" err="1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D21B51-6A43-6E68-881D-2F0CFE4387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t">
            <a:normAutofit fontScale="92500" lnSpcReduction="10000"/>
          </a:bodyPr>
          <a:lstStyle/>
          <a:p>
            <a:r>
              <a:rPr lang="he-IL" dirty="0"/>
              <a:t>התחלנו להכיר את העולם של עיבוד האותות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F8FD59-ACD4-2045-D4FC-55CA7A4125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lIns="91440" tIns="45720" rIns="91440" bIns="45720" anchor="t">
            <a:normAutofit fontScale="92500" lnSpcReduction="20000"/>
          </a:bodyPr>
          <a:lstStyle/>
          <a:p>
            <a:r>
              <a:rPr lang="he-IL" dirty="0"/>
              <a:t>אפנון דיגיטלי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04985B9-FA72-615D-D7C2-37C85987A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>
            <a:normAutofit fontScale="92500" lnSpcReduction="10000"/>
          </a:bodyPr>
          <a:lstStyle/>
          <a:p>
            <a:r>
              <a:rPr lang="he-IL" dirty="0"/>
              <a:t>התחלנו לבנות מודל שממיר מידע ממוחשב לגל </a:t>
            </a:r>
            <a:r>
              <a:rPr lang="en-US" dirty="0" err="1"/>
              <a:t>qspk</a:t>
            </a:r>
            <a:endParaRPr lang="he-IL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AE65958-140D-108A-EAB2-9BE1968A5B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lIns="91440" tIns="45720" rIns="91440" bIns="45720" anchor="t">
            <a:normAutofit fontScale="92500" lnSpcReduction="20000"/>
          </a:bodyPr>
          <a:lstStyle/>
          <a:p>
            <a:r>
              <a:rPr lang="he-IL" dirty="0"/>
              <a:t>ניסוי </a:t>
            </a:r>
            <a:r>
              <a:rPr lang="he-IL" dirty="0" err="1"/>
              <a:t>וטעייה</a:t>
            </a:r>
            <a:endParaRPr lang="en-US" dirty="0" err="1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E85F14F-5EB4-5F05-B670-812729AB51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58246" y="4241171"/>
            <a:ext cx="6691312" cy="400050"/>
          </a:xfrm>
        </p:spPr>
        <p:txBody>
          <a:bodyPr lIns="91440" tIns="45720" rIns="91440" bIns="45720" anchor="t">
            <a:normAutofit lnSpcReduction="10000"/>
          </a:bodyPr>
          <a:lstStyle/>
          <a:p>
            <a:r>
              <a:rPr lang="he-IL" dirty="0"/>
              <a:t>ניסינו לעבוד עם כבל </a:t>
            </a:r>
            <a:r>
              <a:rPr lang="en-US" dirty="0"/>
              <a:t>aux</a:t>
            </a:r>
            <a:r>
              <a:rPr lang="he-IL" dirty="0"/>
              <a:t>, אך עברנו לגלי קול</a:t>
            </a:r>
            <a:endParaRPr lang="en-US" dirty="0"/>
          </a:p>
          <a:p>
            <a:endParaRPr lang="en-IL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84282C-E7F8-D7A0-43C5-40A561905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e-IL" dirty="0"/>
              <a:t>מה עשינו עד כה?</a:t>
            </a:r>
            <a:endParaRPr lang="he-IL" sz="20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1C3F695-FD65-FE9F-9EBE-08E02A8C44F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0B738D-7B59-5E40-04EF-FF2D5C828E7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>
            <a:normAutofit fontScale="92500" lnSpcReduction="20000"/>
          </a:bodyPr>
          <a:lstStyle/>
          <a:p>
            <a:pPr algn="r" rtl="1"/>
            <a:fld id="{97E57715-59EF-4637-B63F-563BD9A01E87}" type="slidenum">
              <a:rPr lang="en-IL" smtClean="0"/>
              <a:pPr algn="r" rtl="1"/>
              <a:t>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518006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1EF68-64A5-568E-14EB-D46F929F6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3517A2-69AA-8062-2294-B69060CB43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350180" y="1504937"/>
            <a:ext cx="8100355" cy="409903"/>
          </a:xfrm>
        </p:spPr>
        <p:txBody>
          <a:bodyPr lIns="91440" tIns="45720" rIns="91440" bIns="45720" anchor="t">
            <a:normAutofit fontScale="92500" lnSpcReduction="10000"/>
          </a:bodyPr>
          <a:lstStyle/>
          <a:p>
            <a:r>
              <a:rPr lang="he-IL" dirty="0"/>
              <a:t>״טלפון״ אלחוטי בין שני מחשבים</a:t>
            </a:r>
          </a:p>
          <a:p>
            <a:endParaRPr lang="en-IL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C910CB-00C3-1DC5-A43B-8B15E02754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אפשרות לבצע שיחה דו-צדדית בזמן אמת</a:t>
            </a:r>
            <a:endParaRPr lang="en-IL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30916A9-2C50-059F-20A3-5D0EE4133B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e-IL" dirty="0"/>
              <a:t>העברת מידע דרך משדרים</a:t>
            </a:r>
            <a:endParaRPr lang="en-IL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1BB8F76-5457-D642-DE7D-B7918473E0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he-IL" sz="2200" dirty="0"/>
              <a:t>שליחת קבצים על גבי התשתית האלחוטית</a:t>
            </a:r>
            <a:endParaRPr lang="en-IL" sz="2200" dirty="0"/>
          </a:p>
          <a:p>
            <a:endParaRPr lang="en-IL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CC23D1F-FE80-1532-EB0F-3611EF22A2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lIns="91440" tIns="45720" rIns="91440" bIns="45720" anchor="t">
            <a:normAutofit fontScale="92500" lnSpcReduction="20000"/>
          </a:bodyPr>
          <a:lstStyle/>
          <a:p>
            <a:r>
              <a:rPr lang="he-IL" dirty="0"/>
              <a:t>תוצר זהה בעזרת מיקרופון ורמקול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76090A8-C332-C7E0-F543-794889BFA4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82606" y="4266384"/>
            <a:ext cx="6691312" cy="400050"/>
          </a:xfrm>
        </p:spPr>
        <p:txBody>
          <a:bodyPr lIns="91440" tIns="45720" rIns="91440" bIns="45720" anchor="t">
            <a:normAutofit fontScale="92500" lnSpcReduction="10000"/>
          </a:bodyPr>
          <a:lstStyle/>
          <a:p>
            <a:r>
              <a:rPr lang="he-IL" dirty="0"/>
              <a:t>נוכל לבצע פעולות זהות בעזרת תשתית מבוססת גלי קול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6D50EE2-2262-A10A-C825-0EAEFD463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e-IL" dirty="0"/>
              <a:t>התוצר שיוצג באישור התוכניות</a:t>
            </a:r>
            <a:endParaRPr lang="en-US" sz="18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89B646-3E0E-F8FA-2338-E1A128524E5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53B664-DE43-1A7E-AEBA-57DAC613277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>
            <a:normAutofit fontScale="92500" lnSpcReduction="20000"/>
          </a:bodyPr>
          <a:lstStyle/>
          <a:p>
            <a:pPr algn="r" rtl="1"/>
            <a:fld id="{97E57715-59EF-4637-B63F-563BD9A01E87}" type="slidenum">
              <a:rPr lang="en-IL" smtClean="0"/>
              <a:pPr algn="r" rtl="1"/>
              <a:t>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3105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EC6A94-A728-67BA-9A61-AAF7423C85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e-IL" dirty="0"/>
              <a:t>שידור וקליטה בעזרת קול</a:t>
            </a:r>
            <a:endParaRPr lang="en-IL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D21B51-6A43-6E68-881D-2F0CFE4387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t">
            <a:normAutofit fontScale="92500" lnSpcReduction="10000"/>
          </a:bodyPr>
          <a:lstStyle/>
          <a:p>
            <a:r>
              <a:rPr lang="he-IL" dirty="0"/>
              <a:t>עד ה-08/04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F8FD59-ACD4-2045-D4FC-55CA7A4125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e-IL" dirty="0"/>
              <a:t>שיחת טלפון בזמן אמת</a:t>
            </a:r>
            <a:endParaRPr lang="en-IL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04985B9-FA72-615D-D7C2-37C85987A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>
            <a:normAutofit lnSpcReduction="10000"/>
          </a:bodyPr>
          <a:lstStyle/>
          <a:p>
            <a:r>
              <a:rPr lang="he-IL" dirty="0"/>
              <a:t>עד ה-22/04</a:t>
            </a:r>
            <a:endParaRPr lang="en-US" dirty="0"/>
          </a:p>
          <a:p>
            <a:endParaRPr lang="en-IL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AE65958-140D-108A-EAB2-9BE1968A5B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e-IL" dirty="0"/>
              <a:t>מעבר למקלט ומשדר (אנטנות)</a:t>
            </a:r>
            <a:endParaRPr lang="en-IL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E85F14F-5EB4-5F05-B670-812729AB51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lIns="91440" tIns="45720" rIns="91440" bIns="45720" anchor="t">
            <a:normAutofit lnSpcReduction="10000"/>
          </a:bodyPr>
          <a:lstStyle/>
          <a:p>
            <a:r>
              <a:rPr lang="he-IL" dirty="0"/>
              <a:t>עד ה-29/04</a:t>
            </a:r>
            <a:endParaRPr lang="en-US" dirty="0"/>
          </a:p>
          <a:p>
            <a:endParaRPr lang="en-IL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84282C-E7F8-D7A0-43C5-40A561905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שלבי העבודה</a:t>
            </a:r>
            <a:endParaRPr lang="en-IL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1C3F695-FD65-FE9F-9EBE-08E02A8C44F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e-IL"/>
              <a:t>בלמ"ס</a:t>
            </a:r>
            <a:endParaRPr lang="en-IL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0B738D-7B59-5E40-04EF-FF2D5C828E7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>
            <a:normAutofit fontScale="92500" lnSpcReduction="20000"/>
          </a:bodyPr>
          <a:lstStyle/>
          <a:p>
            <a:pPr algn="r" rtl="1"/>
            <a:fld id="{97E57715-59EF-4637-B63F-563BD9A01E87}" type="slidenum">
              <a:rPr lang="en-IL" smtClean="0"/>
              <a:pPr algn="r" rtl="1"/>
              <a:t>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95531208"/>
      </p:ext>
    </p:extLst>
  </p:cSld>
  <p:clrMapOvr>
    <a:masterClrMapping/>
  </p:clrMapOvr>
</p:sld>
</file>

<file path=ppt/theme/theme1.xml><?xml version="1.0" encoding="utf-8"?>
<a:theme xmlns:a="http://schemas.openxmlformats.org/drawingml/2006/main" name="מצגת תלפיות">
  <a:themeElements>
    <a:clrScheme name="Talpiot - color palett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C0D9"/>
      </a:accent3>
      <a:accent4>
        <a:srgbClr val="0CD8D3"/>
      </a:accent4>
      <a:accent5>
        <a:srgbClr val="85DFD0"/>
      </a:accent5>
      <a:accent6>
        <a:srgbClr val="FFFF00"/>
      </a:accent6>
      <a:hlink>
        <a:srgbClr val="009DD9"/>
      </a:hlink>
      <a:folHlink>
        <a:srgbClr val="0CD8D3"/>
      </a:folHlink>
    </a:clrScheme>
    <a:fontScheme name="Talpiot - Alef">
      <a:majorFont>
        <a:latin typeface="Alef"/>
        <a:ea typeface=""/>
        <a:cs typeface="Alef"/>
      </a:majorFont>
      <a:minorFont>
        <a:latin typeface="Alef"/>
        <a:ea typeface=""/>
        <a:cs typeface="Alef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>
        <a:normAutofit/>
      </a:bodyPr>
      <a:lstStyle>
        <a:defPPr algn="r" rtl="1">
          <a:defRPr sz="2200" dirty="0" err="1" smtClean="0">
            <a:latin typeface="+mn-lt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מצגת1" id="{D25631A9-D3EF-4F35-BE56-5129219C97BA}" vid="{4EC0D9F1-BAC9-4027-81C0-D81E650FE133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DB68A264E4AC4082A33FD470FDC2BF" ma:contentTypeVersion="16" ma:contentTypeDescription="Create a new document." ma:contentTypeScope="" ma:versionID="d6ba9adf146f0c4d3a111377f4bb2c55">
  <xsd:schema xmlns:xsd="http://www.w3.org/2001/XMLSchema" xmlns:xs="http://www.w3.org/2001/XMLSchema" xmlns:p="http://schemas.microsoft.com/office/2006/metadata/properties" xmlns:ns1="http://schemas.microsoft.com/sharepoint/v3" xmlns:ns2="a24f5c17-8730-4db8-98df-3ed2e6cfc2ac" xmlns:ns3="e930094c-77e3-4cac-820a-f9148f76ee96" targetNamespace="http://schemas.microsoft.com/office/2006/metadata/properties" ma:root="true" ma:fieldsID="8287ef2ada17a645b8df8272392a0cef" ns1:_="" ns2:_="" ns3:_="">
    <xsd:import namespace="http://schemas.microsoft.com/sharepoint/v3"/>
    <xsd:import namespace="a24f5c17-8730-4db8-98df-3ed2e6cfc2ac"/>
    <xsd:import namespace="e930094c-77e3-4cac-820a-f9148f76ee9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SearchPropertie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DateTaken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4f5c17-8730-4db8-98df-3ed2e6cfc2a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f3583660-97a7-4c02-9f74-c70d5955c0a0}" ma:internalName="TaxCatchAll" ma:showField="CatchAllData" ma:web="a24f5c17-8730-4db8-98df-3ed2e6cfc2a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30094c-77e3-4cac-820a-f9148f76ee9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51ac0fc8-900c-457c-bd3f-4d6a2a3a12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24f5c17-8730-4db8-98df-3ed2e6cfc2ac" xsi:nil="true"/>
    <_ip_UnifiedCompliancePolicyUIAction xmlns="http://schemas.microsoft.com/sharepoint/v3" xsi:nil="true"/>
    <_ip_UnifiedCompliancePolicyProperties xmlns="http://schemas.microsoft.com/sharepoint/v3" xsi:nil="true"/>
    <lcf76f155ced4ddcb4097134ff3c332f xmlns="e930094c-77e3-4cac-820a-f9148f76ee9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414C799-691B-455F-B40F-4315BCE99EB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821BC8A-5AF7-4CF7-90B8-F30992508565}">
  <ds:schemaRefs>
    <ds:schemaRef ds:uri="a24f5c17-8730-4db8-98df-3ed2e6cfc2ac"/>
    <ds:schemaRef ds:uri="e930094c-77e3-4cac-820a-f9148f76ee9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8F5E015-AE2E-4164-9D46-0F61A742FDD7}">
  <ds:schemaRefs>
    <ds:schemaRef ds:uri="51f4ba14-2bd1-4d1e-bab8-1d13b35002c5"/>
    <ds:schemaRef ds:uri="851effb0-ae12-4c5e-bbe7-207415889502"/>
    <ds:schemaRef ds:uri="a24f5c17-8730-4db8-98df-3ed2e6cfc2ac"/>
    <ds:schemaRef ds:uri="e930094c-77e3-4cac-820a-f9148f76ee9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תבנית - מצגת תלפיות (3)</Template>
  <TotalTime>16</TotalTime>
  <Words>153</Words>
  <Application>Microsoft Macintosh PowerPoint</Application>
  <PresentationFormat>On-screen Show (16:9)</PresentationFormat>
  <Paragraphs>40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Gisha</vt:lpstr>
      <vt:lpstr>Arial</vt:lpstr>
      <vt:lpstr>Alef</vt:lpstr>
      <vt:lpstr>Alef MultiGndr</vt:lpstr>
      <vt:lpstr>Calibri</vt:lpstr>
      <vt:lpstr>Courier New</vt:lpstr>
      <vt:lpstr>맑은 고딕</vt:lpstr>
      <vt:lpstr>מצגת תלפיות</vt:lpstr>
      <vt:lpstr>PowerPoint Presentation</vt:lpstr>
      <vt:lpstr>התוצר הנדרש</vt:lpstr>
      <vt:lpstr>מה עשינו עד כה?</vt:lpstr>
      <vt:lpstr>התוצר שיוצג באישור התוכניות</vt:lpstr>
      <vt:lpstr>שלבי העבודה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TLP-001</dc:creator>
  <cp:lastModifiedBy>עפר לוי רהב</cp:lastModifiedBy>
  <cp:revision>70</cp:revision>
  <dcterms:created xsi:type="dcterms:W3CDTF">2025-03-26T13:56:00Z</dcterms:created>
  <dcterms:modified xsi:type="dcterms:W3CDTF">2025-04-02T09:58:07Z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01b9bfc-c426-492e-a46c-1a922d5fe54b_Enabled">
    <vt:lpwstr>true</vt:lpwstr>
  </property>
  <property fmtid="{D5CDD505-2E9C-101B-9397-08002B2CF9AE}" pid="3" name="MSIP_Label_701b9bfc-c426-492e-a46c-1a922d5fe54b_SetDate">
    <vt:lpwstr>2023-01-11T15:47:35Z</vt:lpwstr>
  </property>
  <property fmtid="{D5CDD505-2E9C-101B-9397-08002B2CF9AE}" pid="4" name="MSIP_Label_701b9bfc-c426-492e-a46c-1a922d5fe54b_Method">
    <vt:lpwstr>Standard</vt:lpwstr>
  </property>
  <property fmtid="{D5CDD505-2E9C-101B-9397-08002B2CF9AE}" pid="5" name="MSIP_Label_701b9bfc-c426-492e-a46c-1a922d5fe54b_Name">
    <vt:lpwstr>בלמ"ס</vt:lpwstr>
  </property>
  <property fmtid="{D5CDD505-2E9C-101B-9397-08002B2CF9AE}" pid="6" name="MSIP_Label_701b9bfc-c426-492e-a46c-1a922d5fe54b_SiteId">
    <vt:lpwstr>78820852-55fa-450b-908d-45c0d911e76b</vt:lpwstr>
  </property>
  <property fmtid="{D5CDD505-2E9C-101B-9397-08002B2CF9AE}" pid="7" name="MSIP_Label_701b9bfc-c426-492e-a46c-1a922d5fe54b_ActionId">
    <vt:lpwstr>4c940e77-3655-4fe6-a4e7-6e5c04a6c88c</vt:lpwstr>
  </property>
  <property fmtid="{D5CDD505-2E9C-101B-9397-08002B2CF9AE}" pid="8" name="MSIP_Label_701b9bfc-c426-492e-a46c-1a922d5fe54b_ContentBits">
    <vt:lpwstr>1</vt:lpwstr>
  </property>
  <property fmtid="{D5CDD505-2E9C-101B-9397-08002B2CF9AE}" pid="9" name="ClassificationContentMarkingHeaderLocations">
    <vt:lpwstr>מצגת תלפיות:5</vt:lpwstr>
  </property>
  <property fmtid="{D5CDD505-2E9C-101B-9397-08002B2CF9AE}" pid="10" name="ClassificationContentMarkingHeaderText">
    <vt:lpwstr>- בלמ"ס -</vt:lpwstr>
  </property>
  <property fmtid="{D5CDD505-2E9C-101B-9397-08002B2CF9AE}" pid="11" name="ContentTypeId">
    <vt:lpwstr>0x01010070DB68A264E4AC4082A33FD470FDC2BF</vt:lpwstr>
  </property>
  <property fmtid="{D5CDD505-2E9C-101B-9397-08002B2CF9AE}" pid="12" name="MediaServiceImageTags">
    <vt:lpwstr/>
  </property>
</Properties>
</file>

<file path=docProps/thumbnail.jpeg>
</file>